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8" r:id="rId1"/>
  </p:sldMasterIdLst>
  <p:notesMasterIdLst>
    <p:notesMasterId r:id="rId21"/>
  </p:notesMasterIdLst>
  <p:handoutMasterIdLst>
    <p:handoutMasterId r:id="rId22"/>
  </p:handoutMasterIdLst>
  <p:sldIdLst>
    <p:sldId id="257" r:id="rId2"/>
    <p:sldId id="265" r:id="rId3"/>
    <p:sldId id="276" r:id="rId4"/>
    <p:sldId id="279" r:id="rId5"/>
    <p:sldId id="285" r:id="rId6"/>
    <p:sldId id="286" r:id="rId7"/>
    <p:sldId id="282" r:id="rId8"/>
    <p:sldId id="280" r:id="rId9"/>
    <p:sldId id="288" r:id="rId10"/>
    <p:sldId id="287" r:id="rId11"/>
    <p:sldId id="291" r:id="rId12"/>
    <p:sldId id="292" r:id="rId13"/>
    <p:sldId id="293" r:id="rId14"/>
    <p:sldId id="294" r:id="rId15"/>
    <p:sldId id="297" r:id="rId16"/>
    <p:sldId id="298" r:id="rId17"/>
    <p:sldId id="299" r:id="rId18"/>
    <p:sldId id="300" r:id="rId19"/>
    <p:sldId id="269" r:id="rId2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vertBarState="maximized">
    <p:restoredLeft sz="14890" autoAdjust="0"/>
    <p:restoredTop sz="99380" autoAdjust="0"/>
  </p:normalViewPr>
  <p:slideViewPr>
    <p:cSldViewPr snapToGrid="0">
      <p:cViewPr>
        <p:scale>
          <a:sx n="90" d="100"/>
          <a:sy n="90" d="100"/>
        </p:scale>
        <p:origin x="-1013" y="-58"/>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 xmlns:a16="http://schemas.microsoft.com/office/drawing/2014/main" id="{A5EAC724-B034-4F10-A9E8-56851A79B80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 xmlns:a16="http://schemas.microsoft.com/office/drawing/2014/main" id="{820872BB-3892-4F66-9266-36ADB83FAD5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8B45424-6BAC-416C-8F6C-5F9DE854A36B}" type="datetimeFigureOut">
              <a:rPr lang="en-US" smtClean="0"/>
              <a:t>6/13/2025</a:t>
            </a:fld>
            <a:endParaRPr lang="en-US"/>
          </a:p>
        </p:txBody>
      </p:sp>
      <p:sp>
        <p:nvSpPr>
          <p:cNvPr id="4" name="Footer Placeholder 3">
            <a:extLst>
              <a:ext uri="{FF2B5EF4-FFF2-40B4-BE49-F238E27FC236}">
                <a16:creationId xmlns="" xmlns:a16="http://schemas.microsoft.com/office/drawing/2014/main" id="{0ACA138F-B9BA-4997-B3C2-DA8B17B6D5B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 xmlns:a16="http://schemas.microsoft.com/office/drawing/2014/main" id="{5EE86FBF-0AC4-4904-8ED7-0BD6E9AC71D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E34D737-83BD-4FDE-8CF3-8BC01E7FCF39}" type="slidenum">
              <a:rPr lang="en-US" smtClean="0"/>
              <a:t>‹#›</a:t>
            </a:fld>
            <a:endParaRPr lang="en-US"/>
          </a:p>
        </p:txBody>
      </p:sp>
    </p:spTree>
    <p:extLst>
      <p:ext uri="{BB962C8B-B14F-4D97-AF65-F5344CB8AC3E}">
        <p14:creationId xmlns:p14="http://schemas.microsoft.com/office/powerpoint/2010/main" val="408907374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733702-C25A-40B9-9167-54BAA79B29B0}" type="datetimeFigureOut">
              <a:rPr lang="en-US" smtClean="0"/>
              <a:t>6/13/2025</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2FC7A4-3D1B-482D-8C9D-7642A2CE3076}" type="slidenum">
              <a:rPr lang="en-US" smtClean="0"/>
              <a:t>‹#›</a:t>
            </a:fld>
            <a:endParaRPr lang="en-US"/>
          </a:p>
        </p:txBody>
      </p:sp>
    </p:spTree>
    <p:extLst>
      <p:ext uri="{BB962C8B-B14F-4D97-AF65-F5344CB8AC3E}">
        <p14:creationId xmlns:p14="http://schemas.microsoft.com/office/powerpoint/2010/main" val="3981926534"/>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6">
            <a:extLst>
              <a:ext uri="{FF2B5EF4-FFF2-40B4-BE49-F238E27FC236}">
                <a16:creationId xmlns="" xmlns:a16="http://schemas.microsoft.com/office/drawing/2014/main" id="{C5DD3B49-F775-49FC-ACAD-45B074D1C945}"/>
              </a:ext>
            </a:extLst>
          </p:cNvPr>
          <p:cNvSpPr>
            <a:spLocks noGrp="1"/>
          </p:cNvSpPr>
          <p:nvPr>
            <p:ph type="title" hasCustomPrompt="1"/>
          </p:nvPr>
        </p:nvSpPr>
        <p:spPr>
          <a:xfrm>
            <a:off x="2380488" y="2365248"/>
            <a:ext cx="4383024" cy="2127504"/>
          </a:xfrm>
          <a:prstGeom prst="rect">
            <a:avLst/>
          </a:prstGeom>
        </p:spPr>
        <p:txBody>
          <a:bodyPr/>
          <a:lstStyle>
            <a:lvl1pPr algn="ctr">
              <a:defRPr sz="4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CLICK TO EDIT MASTER TITLE STYLE</a:t>
            </a:r>
          </a:p>
        </p:txBody>
      </p:sp>
    </p:spTree>
    <p:extLst>
      <p:ext uri="{BB962C8B-B14F-4D97-AF65-F5344CB8AC3E}">
        <p14:creationId xmlns:p14="http://schemas.microsoft.com/office/powerpoint/2010/main" val="6788040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_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Date Placeholder 3">
            <a:extLst>
              <a:ext uri="{FF2B5EF4-FFF2-40B4-BE49-F238E27FC236}">
                <a16:creationId xmlns="" xmlns:a16="http://schemas.microsoft.com/office/drawing/2014/main" id="{76EAE966-F590-4BAF-A55B-75735FCC661F}"/>
              </a:ext>
            </a:extLst>
          </p:cNvPr>
          <p:cNvSpPr>
            <a:spLocks noGrp="1"/>
          </p:cNvSpPr>
          <p:nvPr>
            <p:ph type="dt" sz="half" idx="10"/>
          </p:nvPr>
        </p:nvSpPr>
        <p:spPr>
          <a:xfrm>
            <a:off x="628650" y="6565257"/>
            <a:ext cx="2057400" cy="365125"/>
          </a:xfrm>
          <a:prstGeom prst="rect">
            <a:avLst/>
          </a:prstGeom>
        </p:spPr>
        <p:txBody>
          <a:bodyPr/>
          <a:lstStyle>
            <a:lvl1pPr>
              <a:defRPr sz="1200" b="1">
                <a:solidFill>
                  <a:schemeClr val="bg1">
                    <a:lumMod val="95000"/>
                  </a:schemeClr>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6/13/2025</a:t>
            </a:fld>
            <a:endParaRPr lang="en-US"/>
          </a:p>
        </p:txBody>
      </p:sp>
      <p:sp>
        <p:nvSpPr>
          <p:cNvPr id="6" name="Footer Placeholder 4">
            <a:extLst>
              <a:ext uri="{FF2B5EF4-FFF2-40B4-BE49-F238E27FC236}">
                <a16:creationId xmlns="" xmlns:a16="http://schemas.microsoft.com/office/drawing/2014/main" id="{C330CA1C-4366-43E8-9DC8-B360FC115AE4}"/>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7" name="Slide Number Placeholder 5">
            <a:extLst>
              <a:ext uri="{FF2B5EF4-FFF2-40B4-BE49-F238E27FC236}">
                <a16:creationId xmlns="" xmlns:a16="http://schemas.microsoft.com/office/drawing/2014/main" id="{72DB13F6-9193-4FE2-AE85-5B96248CC0EA}"/>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Tree>
    <p:extLst>
      <p:ext uri="{BB962C8B-B14F-4D97-AF65-F5344CB8AC3E}">
        <p14:creationId xmlns:p14="http://schemas.microsoft.com/office/powerpoint/2010/main" val="8170462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264949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 xmlns:a16="http://schemas.microsoft.com/office/drawing/2014/main" id="{DB30FC03-A82E-4B34-AE4B-8AC40A0CD5B2}"/>
              </a:ext>
            </a:extLst>
          </p:cNvPr>
          <p:cNvSpPr>
            <a:spLocks noGrp="1"/>
          </p:cNvSpPr>
          <p:nvPr>
            <p:ph type="dt" sz="half" idx="10"/>
          </p:nvPr>
        </p:nvSpPr>
        <p:spPr>
          <a:xfrm>
            <a:off x="628650" y="6565257"/>
            <a:ext cx="20574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6/13/2025</a:t>
            </a:fld>
            <a:endParaRPr lang="en-US"/>
          </a:p>
        </p:txBody>
      </p:sp>
      <p:sp>
        <p:nvSpPr>
          <p:cNvPr id="5" name="Footer Placeholder 4">
            <a:extLst>
              <a:ext uri="{FF2B5EF4-FFF2-40B4-BE49-F238E27FC236}">
                <a16:creationId xmlns="" xmlns:a16="http://schemas.microsoft.com/office/drawing/2014/main" id="{D149FB7E-C73B-452D-861A-6C73FF59EC96}"/>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6" name="Slide Number Placeholder 5">
            <a:extLst>
              <a:ext uri="{FF2B5EF4-FFF2-40B4-BE49-F238E27FC236}">
                <a16:creationId xmlns="" xmlns:a16="http://schemas.microsoft.com/office/drawing/2014/main" id="{8A5733BD-32DD-483E-A597-B70529CBDA53}"/>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
        <p:nvSpPr>
          <p:cNvPr id="10" name="Title 6">
            <a:extLst>
              <a:ext uri="{FF2B5EF4-FFF2-40B4-BE49-F238E27FC236}">
                <a16:creationId xmlns="" xmlns:a16="http://schemas.microsoft.com/office/drawing/2014/main" id="{44DCE4FD-DEE1-4DE9-A40E-616ACEB2FECC}"/>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1: ………………………………………</a:t>
            </a:r>
          </a:p>
        </p:txBody>
      </p:sp>
      <p:sp>
        <p:nvSpPr>
          <p:cNvPr id="11" name="Content Placeholder 8">
            <a:extLst>
              <a:ext uri="{FF2B5EF4-FFF2-40B4-BE49-F238E27FC236}">
                <a16:creationId xmlns="" xmlns:a16="http://schemas.microsoft.com/office/drawing/2014/main" id="{90DFCEB3-810D-48E5-B7BA-1A6C924A64A4}"/>
              </a:ext>
            </a:extLst>
          </p:cNvPr>
          <p:cNvSpPr>
            <a:spLocks noGrp="1"/>
          </p:cNvSpPr>
          <p:nvPr>
            <p:ph sz="quarter" idx="13"/>
          </p:nvPr>
        </p:nvSpPr>
        <p:spPr>
          <a:xfrm>
            <a:off x="235077" y="841247"/>
            <a:ext cx="8674100" cy="5303393"/>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675470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1_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Date Placeholder 3">
            <a:extLst>
              <a:ext uri="{FF2B5EF4-FFF2-40B4-BE49-F238E27FC236}">
                <a16:creationId xmlns="" xmlns:a16="http://schemas.microsoft.com/office/drawing/2014/main" id="{007929A3-17ED-41F3-AD36-819BC9DFBCB6}"/>
              </a:ext>
            </a:extLst>
          </p:cNvPr>
          <p:cNvSpPr>
            <a:spLocks noGrp="1"/>
          </p:cNvSpPr>
          <p:nvPr>
            <p:ph type="dt" sz="half" idx="10"/>
          </p:nvPr>
        </p:nvSpPr>
        <p:spPr>
          <a:xfrm>
            <a:off x="628650" y="6565257"/>
            <a:ext cx="20574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6/13/2025</a:t>
            </a:fld>
            <a:endParaRPr lang="en-US"/>
          </a:p>
        </p:txBody>
      </p:sp>
      <p:sp>
        <p:nvSpPr>
          <p:cNvPr id="8" name="Footer Placeholder 4">
            <a:extLst>
              <a:ext uri="{FF2B5EF4-FFF2-40B4-BE49-F238E27FC236}">
                <a16:creationId xmlns="" xmlns:a16="http://schemas.microsoft.com/office/drawing/2014/main" id="{4973EE95-672F-4E5A-A918-2F51DB2C3ACB}"/>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9" name="Slide Number Placeholder 5">
            <a:extLst>
              <a:ext uri="{FF2B5EF4-FFF2-40B4-BE49-F238E27FC236}">
                <a16:creationId xmlns="" xmlns:a16="http://schemas.microsoft.com/office/drawing/2014/main" id="{2B17F6F6-0CA3-4D52-AA3D-7CF8ADE793B6}"/>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
        <p:nvSpPr>
          <p:cNvPr id="11" name="Title 6">
            <a:extLst>
              <a:ext uri="{FF2B5EF4-FFF2-40B4-BE49-F238E27FC236}">
                <a16:creationId xmlns="" xmlns:a16="http://schemas.microsoft.com/office/drawing/2014/main" id="{943CD72D-5295-43E4-B175-0EA61084ADC7}"/>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3: ………………………………………</a:t>
            </a:r>
          </a:p>
        </p:txBody>
      </p:sp>
      <p:sp>
        <p:nvSpPr>
          <p:cNvPr id="16" name="Text Placeholder 11">
            <a:extLst>
              <a:ext uri="{FF2B5EF4-FFF2-40B4-BE49-F238E27FC236}">
                <a16:creationId xmlns="" xmlns:a16="http://schemas.microsoft.com/office/drawing/2014/main" id="{0C9A3A79-B187-4A33-8EBB-92ECD8BA3C59}"/>
              </a:ext>
            </a:extLst>
          </p:cNvPr>
          <p:cNvSpPr>
            <a:spLocks noGrp="1"/>
          </p:cNvSpPr>
          <p:nvPr>
            <p:ph type="body" sz="quarter" idx="13"/>
          </p:nvPr>
        </p:nvSpPr>
        <p:spPr>
          <a:xfrm>
            <a:off x="234950" y="963168"/>
            <a:ext cx="8674100" cy="5132832"/>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179857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4" name="Date Placeholder 3">
            <a:extLst>
              <a:ext uri="{FF2B5EF4-FFF2-40B4-BE49-F238E27FC236}">
                <a16:creationId xmlns="" xmlns:a16="http://schemas.microsoft.com/office/drawing/2014/main" id="{1D2FCDAA-D1AE-440A-ADEA-98F1ACB06478}"/>
              </a:ext>
            </a:extLst>
          </p:cNvPr>
          <p:cNvSpPr>
            <a:spLocks noGrp="1"/>
          </p:cNvSpPr>
          <p:nvPr>
            <p:ph type="dt" sz="half" idx="10"/>
          </p:nvPr>
        </p:nvSpPr>
        <p:spPr>
          <a:xfrm>
            <a:off x="628650" y="6565257"/>
            <a:ext cx="20574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6/13/2025</a:t>
            </a:fld>
            <a:endParaRPr lang="en-US"/>
          </a:p>
        </p:txBody>
      </p:sp>
      <p:sp>
        <p:nvSpPr>
          <p:cNvPr id="15" name="Footer Placeholder 4">
            <a:extLst>
              <a:ext uri="{FF2B5EF4-FFF2-40B4-BE49-F238E27FC236}">
                <a16:creationId xmlns="" xmlns:a16="http://schemas.microsoft.com/office/drawing/2014/main" id="{C4186984-389F-440C-BD79-8D1349BD856E}"/>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6" name="Slide Number Placeholder 5">
            <a:extLst>
              <a:ext uri="{FF2B5EF4-FFF2-40B4-BE49-F238E27FC236}">
                <a16:creationId xmlns="" xmlns:a16="http://schemas.microsoft.com/office/drawing/2014/main" id="{5C66723D-7FE6-462E-9733-48764D89B1D4}"/>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
        <p:nvSpPr>
          <p:cNvPr id="17" name="Content Placeholder 2">
            <a:extLst>
              <a:ext uri="{FF2B5EF4-FFF2-40B4-BE49-F238E27FC236}">
                <a16:creationId xmlns="" xmlns:a16="http://schemas.microsoft.com/office/drawing/2014/main" id="{03483232-D29A-4255-9149-0177F8785818}"/>
              </a:ext>
            </a:extLst>
          </p:cNvPr>
          <p:cNvSpPr>
            <a:spLocks noGrp="1"/>
          </p:cNvSpPr>
          <p:nvPr>
            <p:ph sz="half" idx="1"/>
          </p:nvPr>
        </p:nvSpPr>
        <p:spPr>
          <a:xfrm>
            <a:off x="528828" y="1423289"/>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3">
            <a:extLst>
              <a:ext uri="{FF2B5EF4-FFF2-40B4-BE49-F238E27FC236}">
                <a16:creationId xmlns="" xmlns:a16="http://schemas.microsoft.com/office/drawing/2014/main" id="{A1BAF8AD-67D8-46AD-A292-05589E827344}"/>
              </a:ext>
            </a:extLst>
          </p:cNvPr>
          <p:cNvSpPr>
            <a:spLocks noGrp="1"/>
          </p:cNvSpPr>
          <p:nvPr>
            <p:ph sz="half" idx="2"/>
          </p:nvPr>
        </p:nvSpPr>
        <p:spPr>
          <a:xfrm>
            <a:off x="4572000" y="1423289"/>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Title 6">
            <a:extLst>
              <a:ext uri="{FF2B5EF4-FFF2-40B4-BE49-F238E27FC236}">
                <a16:creationId xmlns="" xmlns:a16="http://schemas.microsoft.com/office/drawing/2014/main" id="{EFD61387-9809-4E21-B8EA-93815E5E8F6F}"/>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4: ………………………………………</a:t>
            </a:r>
          </a:p>
        </p:txBody>
      </p:sp>
    </p:spTree>
    <p:extLst>
      <p:ext uri="{BB962C8B-B14F-4D97-AF65-F5344CB8AC3E}">
        <p14:creationId xmlns:p14="http://schemas.microsoft.com/office/powerpoint/2010/main" val="13534025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Title 6">
            <a:extLst>
              <a:ext uri="{FF2B5EF4-FFF2-40B4-BE49-F238E27FC236}">
                <a16:creationId xmlns="" xmlns:a16="http://schemas.microsoft.com/office/drawing/2014/main" id="{74BADCE4-794A-4B69-9AB7-3D794A1F9A49}"/>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6: ………………………………………</a:t>
            </a:r>
          </a:p>
        </p:txBody>
      </p:sp>
      <p:sp>
        <p:nvSpPr>
          <p:cNvPr id="14" name="Content Placeholder 2">
            <a:extLst>
              <a:ext uri="{FF2B5EF4-FFF2-40B4-BE49-F238E27FC236}">
                <a16:creationId xmlns="" xmlns:a16="http://schemas.microsoft.com/office/drawing/2014/main" id="{38375D86-D290-4003-A314-C916116C4238}"/>
              </a:ext>
            </a:extLst>
          </p:cNvPr>
          <p:cNvSpPr>
            <a:spLocks noGrp="1"/>
          </p:cNvSpPr>
          <p:nvPr>
            <p:ph sz="half" idx="1"/>
          </p:nvPr>
        </p:nvSpPr>
        <p:spPr>
          <a:xfrm>
            <a:off x="595884" y="1533017"/>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3">
            <a:extLst>
              <a:ext uri="{FF2B5EF4-FFF2-40B4-BE49-F238E27FC236}">
                <a16:creationId xmlns="" xmlns:a16="http://schemas.microsoft.com/office/drawing/2014/main" id="{FB62406B-26DB-4A01-B048-1F2C7540F82F}"/>
              </a:ext>
            </a:extLst>
          </p:cNvPr>
          <p:cNvSpPr>
            <a:spLocks noGrp="1"/>
          </p:cNvSpPr>
          <p:nvPr>
            <p:ph sz="half" idx="2"/>
          </p:nvPr>
        </p:nvSpPr>
        <p:spPr>
          <a:xfrm>
            <a:off x="4639056" y="1533017"/>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Date Placeholder 3">
            <a:extLst>
              <a:ext uri="{FF2B5EF4-FFF2-40B4-BE49-F238E27FC236}">
                <a16:creationId xmlns="" xmlns:a16="http://schemas.microsoft.com/office/drawing/2014/main" id="{A52862E5-D8E1-49BF-8D1B-BF0ED6579EA7}"/>
              </a:ext>
            </a:extLst>
          </p:cNvPr>
          <p:cNvSpPr>
            <a:spLocks noGrp="1"/>
          </p:cNvSpPr>
          <p:nvPr>
            <p:ph type="dt" sz="half" idx="10"/>
          </p:nvPr>
        </p:nvSpPr>
        <p:spPr>
          <a:xfrm>
            <a:off x="628650" y="6565257"/>
            <a:ext cx="2057400" cy="365125"/>
          </a:xfrm>
          <a:prstGeom prst="rect">
            <a:avLst/>
          </a:prstGeom>
        </p:spPr>
        <p:txBody>
          <a:bodyPr/>
          <a:lstStyle>
            <a:lvl1pP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6/13/2025</a:t>
            </a:fld>
            <a:endParaRPr lang="en-US"/>
          </a:p>
        </p:txBody>
      </p:sp>
      <p:sp>
        <p:nvSpPr>
          <p:cNvPr id="17" name="Footer Placeholder 4">
            <a:extLst>
              <a:ext uri="{FF2B5EF4-FFF2-40B4-BE49-F238E27FC236}">
                <a16:creationId xmlns="" xmlns:a16="http://schemas.microsoft.com/office/drawing/2014/main" id="{591AAF74-01FB-49A8-9375-959140F1D0E6}"/>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8" name="Slide Number Placeholder 5">
            <a:extLst>
              <a:ext uri="{FF2B5EF4-FFF2-40B4-BE49-F238E27FC236}">
                <a16:creationId xmlns="" xmlns:a16="http://schemas.microsoft.com/office/drawing/2014/main" id="{BBF4BC2F-980C-499D-A4B9-E7CD3D44754C}"/>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Tree>
    <p:extLst>
      <p:ext uri="{BB962C8B-B14F-4D97-AF65-F5344CB8AC3E}">
        <p14:creationId xmlns:p14="http://schemas.microsoft.com/office/powerpoint/2010/main" val="39385406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Date Placeholder 3">
            <a:extLst>
              <a:ext uri="{FF2B5EF4-FFF2-40B4-BE49-F238E27FC236}">
                <a16:creationId xmlns="" xmlns:a16="http://schemas.microsoft.com/office/drawing/2014/main" id="{007929A3-17ED-41F3-AD36-819BC9DFBCB6}"/>
              </a:ext>
            </a:extLst>
          </p:cNvPr>
          <p:cNvSpPr>
            <a:spLocks noGrp="1"/>
          </p:cNvSpPr>
          <p:nvPr>
            <p:ph type="dt" sz="half" idx="10"/>
          </p:nvPr>
        </p:nvSpPr>
        <p:spPr>
          <a:xfrm>
            <a:off x="628650" y="6565257"/>
            <a:ext cx="20574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6/13/2025</a:t>
            </a:fld>
            <a:endParaRPr lang="en-US"/>
          </a:p>
        </p:txBody>
      </p:sp>
      <p:sp>
        <p:nvSpPr>
          <p:cNvPr id="8" name="Footer Placeholder 4">
            <a:extLst>
              <a:ext uri="{FF2B5EF4-FFF2-40B4-BE49-F238E27FC236}">
                <a16:creationId xmlns="" xmlns:a16="http://schemas.microsoft.com/office/drawing/2014/main" id="{4973EE95-672F-4E5A-A918-2F51DB2C3ACB}"/>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dirty="0"/>
          </a:p>
        </p:txBody>
      </p:sp>
      <p:sp>
        <p:nvSpPr>
          <p:cNvPr id="9" name="Slide Number Placeholder 5">
            <a:extLst>
              <a:ext uri="{FF2B5EF4-FFF2-40B4-BE49-F238E27FC236}">
                <a16:creationId xmlns="" xmlns:a16="http://schemas.microsoft.com/office/drawing/2014/main" id="{2B17F6F6-0CA3-4D52-AA3D-7CF8ADE793B6}"/>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
        <p:nvSpPr>
          <p:cNvPr id="11" name="Title 6">
            <a:extLst>
              <a:ext uri="{FF2B5EF4-FFF2-40B4-BE49-F238E27FC236}">
                <a16:creationId xmlns="" xmlns:a16="http://schemas.microsoft.com/office/drawing/2014/main" id="{943CD72D-5295-43E4-B175-0EA61084ADC7}"/>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7: ………………………………………</a:t>
            </a:r>
          </a:p>
        </p:txBody>
      </p:sp>
      <p:sp>
        <p:nvSpPr>
          <p:cNvPr id="16" name="Text Placeholder 11">
            <a:extLst>
              <a:ext uri="{FF2B5EF4-FFF2-40B4-BE49-F238E27FC236}">
                <a16:creationId xmlns="" xmlns:a16="http://schemas.microsoft.com/office/drawing/2014/main" id="{0C9A3A79-B187-4A33-8EBB-92ECD8BA3C59}"/>
              </a:ext>
            </a:extLst>
          </p:cNvPr>
          <p:cNvSpPr>
            <a:spLocks noGrp="1"/>
          </p:cNvSpPr>
          <p:nvPr>
            <p:ph type="body" sz="quarter" idx="13"/>
          </p:nvPr>
        </p:nvSpPr>
        <p:spPr>
          <a:xfrm>
            <a:off x="234950" y="1227550"/>
            <a:ext cx="8674100" cy="4868449"/>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342310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Title 6">
            <a:extLst>
              <a:ext uri="{FF2B5EF4-FFF2-40B4-BE49-F238E27FC236}">
                <a16:creationId xmlns="" xmlns:a16="http://schemas.microsoft.com/office/drawing/2014/main" id="{74BADCE4-794A-4B69-9AB7-3D794A1F9A49}"/>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8: ………………………………………</a:t>
            </a:r>
          </a:p>
        </p:txBody>
      </p:sp>
      <p:sp>
        <p:nvSpPr>
          <p:cNvPr id="14" name="Content Placeholder 2">
            <a:extLst>
              <a:ext uri="{FF2B5EF4-FFF2-40B4-BE49-F238E27FC236}">
                <a16:creationId xmlns="" xmlns:a16="http://schemas.microsoft.com/office/drawing/2014/main" id="{38375D86-D290-4003-A314-C916116C4238}"/>
              </a:ext>
            </a:extLst>
          </p:cNvPr>
          <p:cNvSpPr>
            <a:spLocks noGrp="1"/>
          </p:cNvSpPr>
          <p:nvPr>
            <p:ph sz="half" idx="1"/>
          </p:nvPr>
        </p:nvSpPr>
        <p:spPr>
          <a:xfrm>
            <a:off x="595884" y="1533017"/>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3">
            <a:extLst>
              <a:ext uri="{FF2B5EF4-FFF2-40B4-BE49-F238E27FC236}">
                <a16:creationId xmlns="" xmlns:a16="http://schemas.microsoft.com/office/drawing/2014/main" id="{FB62406B-26DB-4A01-B048-1F2C7540F82F}"/>
              </a:ext>
            </a:extLst>
          </p:cNvPr>
          <p:cNvSpPr>
            <a:spLocks noGrp="1"/>
          </p:cNvSpPr>
          <p:nvPr>
            <p:ph sz="half" idx="2"/>
          </p:nvPr>
        </p:nvSpPr>
        <p:spPr>
          <a:xfrm>
            <a:off x="4639056" y="1533017"/>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Date Placeholder 3">
            <a:extLst>
              <a:ext uri="{FF2B5EF4-FFF2-40B4-BE49-F238E27FC236}">
                <a16:creationId xmlns="" xmlns:a16="http://schemas.microsoft.com/office/drawing/2014/main" id="{A52862E5-D8E1-49BF-8D1B-BF0ED6579EA7}"/>
              </a:ext>
            </a:extLst>
          </p:cNvPr>
          <p:cNvSpPr>
            <a:spLocks noGrp="1"/>
          </p:cNvSpPr>
          <p:nvPr>
            <p:ph type="dt" sz="half" idx="10"/>
          </p:nvPr>
        </p:nvSpPr>
        <p:spPr>
          <a:xfrm>
            <a:off x="628650" y="6565257"/>
            <a:ext cx="20574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6/13/2025</a:t>
            </a:fld>
            <a:endParaRPr lang="en-US"/>
          </a:p>
        </p:txBody>
      </p:sp>
      <p:sp>
        <p:nvSpPr>
          <p:cNvPr id="17" name="Footer Placeholder 4">
            <a:extLst>
              <a:ext uri="{FF2B5EF4-FFF2-40B4-BE49-F238E27FC236}">
                <a16:creationId xmlns="" xmlns:a16="http://schemas.microsoft.com/office/drawing/2014/main" id="{591AAF74-01FB-49A8-9375-959140F1D0E6}"/>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8" name="Slide Number Placeholder 5">
            <a:extLst>
              <a:ext uri="{FF2B5EF4-FFF2-40B4-BE49-F238E27FC236}">
                <a16:creationId xmlns="" xmlns:a16="http://schemas.microsoft.com/office/drawing/2014/main" id="{BBF4BC2F-980C-499D-A4B9-E7CD3D44754C}"/>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Tree>
    <p:extLst>
      <p:ext uri="{BB962C8B-B14F-4D97-AF65-F5344CB8AC3E}">
        <p14:creationId xmlns:p14="http://schemas.microsoft.com/office/powerpoint/2010/main" val="16290188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Date Placeholder 3">
            <a:extLst>
              <a:ext uri="{FF2B5EF4-FFF2-40B4-BE49-F238E27FC236}">
                <a16:creationId xmlns="" xmlns:a16="http://schemas.microsoft.com/office/drawing/2014/main" id="{007929A3-17ED-41F3-AD36-819BC9DFBCB6}"/>
              </a:ext>
            </a:extLst>
          </p:cNvPr>
          <p:cNvSpPr>
            <a:spLocks noGrp="1"/>
          </p:cNvSpPr>
          <p:nvPr>
            <p:ph type="dt" sz="half" idx="10"/>
          </p:nvPr>
        </p:nvSpPr>
        <p:spPr>
          <a:xfrm>
            <a:off x="628650" y="6565257"/>
            <a:ext cx="20574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6/13/2025</a:t>
            </a:fld>
            <a:endParaRPr lang="en-US"/>
          </a:p>
        </p:txBody>
      </p:sp>
      <p:sp>
        <p:nvSpPr>
          <p:cNvPr id="8" name="Footer Placeholder 4">
            <a:extLst>
              <a:ext uri="{FF2B5EF4-FFF2-40B4-BE49-F238E27FC236}">
                <a16:creationId xmlns="" xmlns:a16="http://schemas.microsoft.com/office/drawing/2014/main" id="{4973EE95-672F-4E5A-A918-2F51DB2C3ACB}"/>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9" name="Slide Number Placeholder 5">
            <a:extLst>
              <a:ext uri="{FF2B5EF4-FFF2-40B4-BE49-F238E27FC236}">
                <a16:creationId xmlns="" xmlns:a16="http://schemas.microsoft.com/office/drawing/2014/main" id="{2B17F6F6-0CA3-4D52-AA3D-7CF8ADE793B6}"/>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
        <p:nvSpPr>
          <p:cNvPr id="11" name="Title 6">
            <a:extLst>
              <a:ext uri="{FF2B5EF4-FFF2-40B4-BE49-F238E27FC236}">
                <a16:creationId xmlns="" xmlns:a16="http://schemas.microsoft.com/office/drawing/2014/main" id="{943CD72D-5295-43E4-B175-0EA61084ADC7}"/>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9: ………………………………………</a:t>
            </a:r>
          </a:p>
        </p:txBody>
      </p:sp>
      <p:sp>
        <p:nvSpPr>
          <p:cNvPr id="16" name="Text Placeholder 11">
            <a:extLst>
              <a:ext uri="{FF2B5EF4-FFF2-40B4-BE49-F238E27FC236}">
                <a16:creationId xmlns="" xmlns:a16="http://schemas.microsoft.com/office/drawing/2014/main" id="{0C9A3A79-B187-4A33-8EBB-92ECD8BA3C59}"/>
              </a:ext>
            </a:extLst>
          </p:cNvPr>
          <p:cNvSpPr>
            <a:spLocks noGrp="1"/>
          </p:cNvSpPr>
          <p:nvPr>
            <p:ph type="body" sz="quarter" idx="13"/>
          </p:nvPr>
        </p:nvSpPr>
        <p:spPr>
          <a:xfrm>
            <a:off x="234950" y="1164920"/>
            <a:ext cx="8674100" cy="4931079"/>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664829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9895280"/>
      </p:ext>
    </p:extLst>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5" r:id="rId4"/>
    <p:sldLayoutId id="2147483683" r:id="rId5"/>
    <p:sldLayoutId id="2147483679" r:id="rId6"/>
    <p:sldLayoutId id="2147483680" r:id="rId7"/>
    <p:sldLayoutId id="2147483681" r:id="rId8"/>
    <p:sldLayoutId id="2147483682" r:id="rId9"/>
    <p:sldLayoutId id="2147483678" r:id="rId10"/>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3">
            <a:extLst>
              <a:ext uri="{FF2B5EF4-FFF2-40B4-BE49-F238E27FC236}">
                <a16:creationId xmlns="" xmlns:a16="http://schemas.microsoft.com/office/drawing/2014/main" id="{67FB4AA9-E9AF-4CE0-A0DC-99D795289003}"/>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413012" y="398419"/>
            <a:ext cx="2037225" cy="611594"/>
          </a:xfrm>
          <a:prstGeom prst="rect">
            <a:avLst/>
          </a:prstGeom>
        </p:spPr>
      </p:pic>
      <p:sp>
        <p:nvSpPr>
          <p:cNvPr id="11" name="Title 6">
            <a:extLst>
              <a:ext uri="{FF2B5EF4-FFF2-40B4-BE49-F238E27FC236}">
                <a16:creationId xmlns="" xmlns:a16="http://schemas.microsoft.com/office/drawing/2014/main" id="{FF8BDF70-CFA6-4031-86B7-31F910D8115D}"/>
              </a:ext>
            </a:extLst>
          </p:cNvPr>
          <p:cNvSpPr txBox="1">
            <a:spLocks/>
          </p:cNvSpPr>
          <p:nvPr/>
        </p:nvSpPr>
        <p:spPr>
          <a:xfrm>
            <a:off x="413012" y="2018965"/>
            <a:ext cx="7342482" cy="1570382"/>
          </a:xfrm>
          <a:prstGeom prst="rect">
            <a:avLst/>
          </a:prstGeom>
        </p:spPr>
        <p:txBody>
          <a:bodyPr/>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en-US" dirty="0" err="1" smtClean="0"/>
              <a:t>Ứng</a:t>
            </a:r>
            <a:r>
              <a:rPr lang="en-US" dirty="0" smtClean="0"/>
              <a:t> </a:t>
            </a:r>
            <a:r>
              <a:rPr lang="en-US" dirty="0" err="1"/>
              <a:t>D</a:t>
            </a:r>
            <a:r>
              <a:rPr lang="en-US" dirty="0" err="1" smtClean="0"/>
              <a:t>ụng</a:t>
            </a:r>
            <a:r>
              <a:rPr lang="en-US" dirty="0" smtClean="0"/>
              <a:t> </a:t>
            </a:r>
            <a:r>
              <a:rPr lang="en-US" dirty="0" err="1"/>
              <a:t>M</a:t>
            </a:r>
            <a:r>
              <a:rPr lang="en-US" dirty="0" err="1" smtClean="0"/>
              <a:t>ã</a:t>
            </a:r>
            <a:r>
              <a:rPr lang="en-US" dirty="0" smtClean="0"/>
              <a:t> </a:t>
            </a:r>
            <a:r>
              <a:rPr lang="en-US" dirty="0" err="1"/>
              <a:t>H</a:t>
            </a:r>
            <a:r>
              <a:rPr lang="en-US" dirty="0" err="1" smtClean="0"/>
              <a:t>óa</a:t>
            </a:r>
            <a:r>
              <a:rPr lang="en-US" dirty="0" smtClean="0"/>
              <a:t> </a:t>
            </a:r>
            <a:r>
              <a:rPr lang="en-US" dirty="0" err="1" smtClean="0"/>
              <a:t>trong</a:t>
            </a:r>
            <a:r>
              <a:rPr lang="en-US" dirty="0" smtClean="0"/>
              <a:t> </a:t>
            </a:r>
            <a:r>
              <a:rPr lang="en-US" dirty="0" err="1"/>
              <a:t>G</a:t>
            </a:r>
            <a:r>
              <a:rPr lang="en-US" dirty="0" err="1" smtClean="0"/>
              <a:t>iao</a:t>
            </a:r>
            <a:r>
              <a:rPr lang="en-US" dirty="0" smtClean="0"/>
              <a:t> </a:t>
            </a:r>
            <a:r>
              <a:rPr lang="en-US" dirty="0" err="1" smtClean="0"/>
              <a:t>Tiếp</a:t>
            </a:r>
            <a:r>
              <a:rPr lang="en-US" dirty="0" smtClean="0"/>
              <a:t> </a:t>
            </a:r>
            <a:r>
              <a:rPr lang="en-US" dirty="0" err="1"/>
              <a:t>M</a:t>
            </a:r>
            <a:r>
              <a:rPr lang="en-US" dirty="0" err="1" smtClean="0"/>
              <a:t>ạng</a:t>
            </a:r>
            <a:endParaRPr lang="en-US" dirty="0"/>
          </a:p>
        </p:txBody>
      </p:sp>
      <p:sp>
        <p:nvSpPr>
          <p:cNvPr id="12" name="Title 6">
            <a:extLst>
              <a:ext uri="{FF2B5EF4-FFF2-40B4-BE49-F238E27FC236}">
                <a16:creationId xmlns="" xmlns:a16="http://schemas.microsoft.com/office/drawing/2014/main" id="{A4ACF486-B7D8-4A5A-B633-83527A2F99E2}"/>
              </a:ext>
            </a:extLst>
          </p:cNvPr>
          <p:cNvSpPr txBox="1">
            <a:spLocks/>
          </p:cNvSpPr>
          <p:nvPr/>
        </p:nvSpPr>
        <p:spPr>
          <a:xfrm>
            <a:off x="413012" y="3748737"/>
            <a:ext cx="7342482" cy="1418881"/>
          </a:xfrm>
          <a:prstGeom prst="rect">
            <a:avLst/>
          </a:prstGeom>
        </p:spPr>
        <p:txBody>
          <a:bodyPr/>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en-US" sz="1800" b="0" dirty="0" err="1" smtClean="0"/>
              <a:t>Sinh</a:t>
            </a:r>
            <a:r>
              <a:rPr lang="en-US" sz="1800" b="0" dirty="0" smtClean="0"/>
              <a:t> </a:t>
            </a:r>
            <a:r>
              <a:rPr lang="en-US" sz="1800" b="0" dirty="0" err="1" smtClean="0"/>
              <a:t>viên</a:t>
            </a:r>
            <a:r>
              <a:rPr lang="en-US" sz="1800" b="0" dirty="0" smtClean="0"/>
              <a:t> </a:t>
            </a:r>
            <a:r>
              <a:rPr lang="en-US" sz="1800" b="0" dirty="0" err="1" smtClean="0"/>
              <a:t>thực</a:t>
            </a:r>
            <a:r>
              <a:rPr lang="en-US" sz="1800" b="0" dirty="0" smtClean="0"/>
              <a:t> </a:t>
            </a:r>
            <a:r>
              <a:rPr lang="en-US" sz="1800" b="0" dirty="0" err="1" smtClean="0"/>
              <a:t>hiện</a:t>
            </a:r>
            <a:r>
              <a:rPr lang="en-US" sz="1800" b="0" dirty="0" smtClean="0"/>
              <a:t>:       </a:t>
            </a:r>
            <a:r>
              <a:rPr lang="en-US" sz="1800" dirty="0" err="1" smtClean="0"/>
              <a:t>Đào</a:t>
            </a:r>
            <a:r>
              <a:rPr lang="en-US" sz="1800" dirty="0" smtClean="0"/>
              <a:t> </a:t>
            </a:r>
            <a:r>
              <a:rPr lang="en-US" sz="1800" dirty="0" err="1" smtClean="0"/>
              <a:t>Đức</a:t>
            </a:r>
            <a:r>
              <a:rPr lang="en-US" sz="1800" dirty="0" smtClean="0"/>
              <a:t> </a:t>
            </a:r>
            <a:r>
              <a:rPr lang="en-US" sz="1800" dirty="0" err="1" smtClean="0"/>
              <a:t>Hiệp</a:t>
            </a:r>
            <a:r>
              <a:rPr lang="en-US" sz="1800" dirty="0" smtClean="0"/>
              <a:t> 20213911</a:t>
            </a:r>
          </a:p>
          <a:p>
            <a:r>
              <a:rPr lang="en-US" sz="1800" dirty="0" smtClean="0"/>
              <a:t>		          </a:t>
            </a:r>
            <a:r>
              <a:rPr lang="en-US" sz="1800" dirty="0" err="1" smtClean="0"/>
              <a:t>Phạm</a:t>
            </a:r>
            <a:r>
              <a:rPr lang="en-US" sz="1800" dirty="0" smtClean="0"/>
              <a:t> </a:t>
            </a:r>
            <a:r>
              <a:rPr lang="en-US" sz="1800" dirty="0" err="1" smtClean="0"/>
              <a:t>Văn</a:t>
            </a:r>
            <a:r>
              <a:rPr lang="en-US" sz="1800" dirty="0" smtClean="0"/>
              <a:t> </a:t>
            </a:r>
            <a:r>
              <a:rPr lang="en-US" sz="1800" dirty="0" err="1" smtClean="0"/>
              <a:t>Hoàn</a:t>
            </a:r>
            <a:r>
              <a:rPr lang="en-US" sz="1800" dirty="0" smtClean="0"/>
              <a:t> 20213929</a:t>
            </a:r>
          </a:p>
          <a:p>
            <a:endParaRPr lang="en-US" sz="1800" dirty="0" smtClean="0"/>
          </a:p>
          <a:p>
            <a:r>
              <a:rPr lang="en-US" sz="1800" b="0" dirty="0" err="1" smtClean="0"/>
              <a:t>Giảng</a:t>
            </a:r>
            <a:r>
              <a:rPr lang="en-US" sz="1800" b="0" dirty="0" smtClean="0"/>
              <a:t> </a:t>
            </a:r>
            <a:r>
              <a:rPr lang="en-US" sz="1800" b="0" dirty="0" err="1" smtClean="0"/>
              <a:t>viên</a:t>
            </a:r>
            <a:r>
              <a:rPr lang="en-US" sz="1800" b="0" dirty="0" smtClean="0"/>
              <a:t> </a:t>
            </a:r>
            <a:r>
              <a:rPr lang="en-US" sz="1800" b="0" dirty="0" err="1" smtClean="0"/>
              <a:t>hướng</a:t>
            </a:r>
            <a:r>
              <a:rPr lang="en-US" sz="1800" b="0" dirty="0" smtClean="0"/>
              <a:t> </a:t>
            </a:r>
            <a:r>
              <a:rPr lang="en-US" sz="1800" b="0" dirty="0" err="1" smtClean="0"/>
              <a:t>dẫn</a:t>
            </a:r>
            <a:r>
              <a:rPr lang="en-US" sz="1800" b="0" dirty="0" smtClean="0"/>
              <a:t>:  </a:t>
            </a:r>
            <a:r>
              <a:rPr lang="en-US" sz="1800" dirty="0" smtClean="0"/>
              <a:t>PGS. TS </a:t>
            </a:r>
            <a:r>
              <a:rPr lang="en-US" sz="1800" dirty="0" err="1" smtClean="0"/>
              <a:t>Hà</a:t>
            </a:r>
            <a:r>
              <a:rPr lang="en-US" sz="1800" dirty="0" smtClean="0"/>
              <a:t> </a:t>
            </a:r>
            <a:r>
              <a:rPr lang="en-US" sz="1800" dirty="0" err="1" smtClean="0"/>
              <a:t>Duyên</a:t>
            </a:r>
            <a:r>
              <a:rPr lang="en-US" sz="1800" dirty="0" smtClean="0"/>
              <a:t> </a:t>
            </a:r>
            <a:r>
              <a:rPr lang="en-US" sz="1800" dirty="0" err="1" smtClean="0"/>
              <a:t>Trung</a:t>
            </a:r>
            <a:r>
              <a:rPr lang="en-US" sz="1800" dirty="0" smtClean="0"/>
              <a:t> </a:t>
            </a:r>
          </a:p>
          <a:p>
            <a:r>
              <a:rPr lang="en-US" sz="1800" dirty="0" smtClean="0"/>
              <a:t>		          </a:t>
            </a:r>
            <a:r>
              <a:rPr lang="en-US" sz="1800" dirty="0" err="1" smtClean="0"/>
              <a:t>ThS</a:t>
            </a:r>
            <a:r>
              <a:rPr lang="en-US" sz="1800" dirty="0" smtClean="0"/>
              <a:t> </a:t>
            </a:r>
            <a:r>
              <a:rPr lang="en-US" sz="1800" dirty="0" err="1" smtClean="0"/>
              <a:t>Phương</a:t>
            </a:r>
            <a:r>
              <a:rPr lang="en-US" sz="1800" dirty="0" smtClean="0"/>
              <a:t> </a:t>
            </a:r>
            <a:r>
              <a:rPr lang="en-US" sz="1800" dirty="0" err="1" smtClean="0"/>
              <a:t>Xuân</a:t>
            </a:r>
            <a:r>
              <a:rPr lang="en-US" sz="1800" dirty="0" smtClean="0"/>
              <a:t> </a:t>
            </a:r>
            <a:r>
              <a:rPr lang="en-US" sz="1800" dirty="0" err="1" smtClean="0"/>
              <a:t>Quang</a:t>
            </a:r>
            <a:endParaRPr lang="en-US" sz="1800" dirty="0"/>
          </a:p>
        </p:txBody>
      </p:sp>
    </p:spTree>
    <p:extLst>
      <p:ext uri="{BB962C8B-B14F-4D97-AF65-F5344CB8AC3E}">
        <p14:creationId xmlns:p14="http://schemas.microsoft.com/office/powerpoint/2010/main" val="74317291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 y="2407920"/>
            <a:ext cx="8755380" cy="2865120"/>
          </a:xfrm>
        </p:spPr>
        <p:txBody>
          <a:bodyPr/>
          <a:lstStyle/>
          <a:p>
            <a:r>
              <a:rPr lang="en-US" dirty="0" err="1" smtClean="0"/>
              <a:t>Chương</a:t>
            </a:r>
            <a:r>
              <a:rPr lang="en-US" dirty="0" smtClean="0"/>
              <a:t> </a:t>
            </a:r>
            <a:r>
              <a:rPr lang="en-US" dirty="0" smtClean="0"/>
              <a:t>3</a:t>
            </a:r>
            <a:br>
              <a:rPr lang="en-US" dirty="0" smtClean="0"/>
            </a:br>
            <a:r>
              <a:rPr lang="vi-VN" dirty="0" smtClean="0"/>
              <a:t>T</a:t>
            </a:r>
            <a:r>
              <a:rPr lang="en-US" dirty="0" err="1" smtClean="0"/>
              <a:t>hiết</a:t>
            </a:r>
            <a:r>
              <a:rPr lang="vi-VN" dirty="0" smtClean="0"/>
              <a:t> K</a:t>
            </a:r>
            <a:r>
              <a:rPr lang="en-US" dirty="0" smtClean="0"/>
              <a:t>ế</a:t>
            </a:r>
            <a:r>
              <a:rPr lang="vi-VN" dirty="0" smtClean="0"/>
              <a:t> </a:t>
            </a:r>
            <a:r>
              <a:rPr lang="en-US" dirty="0" err="1" smtClean="0"/>
              <a:t>và</a:t>
            </a:r>
            <a:r>
              <a:rPr lang="vi-VN" dirty="0" smtClean="0"/>
              <a:t> </a:t>
            </a:r>
            <a:r>
              <a:rPr lang="en-US" dirty="0" err="1" smtClean="0"/>
              <a:t>Triển</a:t>
            </a:r>
            <a:r>
              <a:rPr lang="en-US" dirty="0" smtClean="0"/>
              <a:t> </a:t>
            </a:r>
            <a:r>
              <a:rPr lang="en-US" dirty="0" err="1" smtClean="0"/>
              <a:t>Khai</a:t>
            </a:r>
            <a:r>
              <a:rPr lang="en-US" dirty="0" smtClean="0"/>
              <a:t> </a:t>
            </a:r>
            <a:r>
              <a:rPr lang="en-US" dirty="0" err="1" smtClean="0"/>
              <a:t>Hệ</a:t>
            </a:r>
            <a:r>
              <a:rPr lang="en-US" dirty="0" smtClean="0"/>
              <a:t> </a:t>
            </a:r>
            <a:r>
              <a:rPr lang="en-US" dirty="0" err="1" smtClean="0"/>
              <a:t>Thống</a:t>
            </a:r>
            <a:r>
              <a:rPr lang="en-US" dirty="0" smtClean="0"/>
              <a:t> </a:t>
            </a:r>
            <a:r>
              <a:rPr lang="vi-VN" dirty="0" smtClean="0"/>
              <a:t>C</a:t>
            </a:r>
            <a:r>
              <a:rPr lang="en-US" dirty="0" smtClean="0"/>
              <a:t>hat</a:t>
            </a:r>
            <a:r>
              <a:rPr lang="vi-VN" dirty="0" smtClean="0"/>
              <a:t> C</a:t>
            </a:r>
            <a:r>
              <a:rPr lang="en-US" dirty="0" err="1" smtClean="0"/>
              <a:t>lient</a:t>
            </a:r>
            <a:r>
              <a:rPr lang="en-US" dirty="0" smtClean="0"/>
              <a:t>-Server</a:t>
            </a:r>
            <a:r>
              <a:rPr lang="vi-VN" dirty="0" smtClean="0"/>
              <a:t> </a:t>
            </a:r>
            <a:r>
              <a:rPr lang="en-US" dirty="0" err="1" smtClean="0"/>
              <a:t>với</a:t>
            </a:r>
            <a:r>
              <a:rPr lang="vi-VN" dirty="0" smtClean="0"/>
              <a:t> </a:t>
            </a:r>
            <a:r>
              <a:rPr lang="vi-VN" dirty="0"/>
              <a:t>SSL/TLS</a:t>
            </a:r>
            <a:r>
              <a:rPr lang="en-US" dirty="0"/>
              <a:t/>
            </a:r>
            <a:br>
              <a:rPr lang="en-US" dirty="0"/>
            </a:br>
            <a:endParaRPr lang="en-US" dirty="0"/>
          </a:p>
        </p:txBody>
      </p:sp>
    </p:spTree>
    <p:extLst>
      <p:ext uri="{BB962C8B-B14F-4D97-AF65-F5344CB8AC3E}">
        <p14:creationId xmlns:p14="http://schemas.microsoft.com/office/powerpoint/2010/main" val="304470728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9EA0BE3B-158A-4EDF-80DC-E394A0D1600F}" type="slidenum">
              <a:rPr lang="en-US" smtClean="0"/>
              <a:pPr/>
              <a:t>11</a:t>
            </a:fld>
            <a:endParaRPr lang="en-US" dirty="0"/>
          </a:p>
        </p:txBody>
      </p:sp>
      <p:sp>
        <p:nvSpPr>
          <p:cNvPr id="5" name="Title 4"/>
          <p:cNvSpPr>
            <a:spLocks noGrp="1"/>
          </p:cNvSpPr>
          <p:nvPr>
            <p:ph type="title"/>
          </p:nvPr>
        </p:nvSpPr>
        <p:spPr/>
        <p:txBody>
          <a:bodyPr/>
          <a:lstStyle/>
          <a:p>
            <a:pPr lvl="0"/>
            <a:r>
              <a:rPr lang="en-US" dirty="0" err="1"/>
              <a:t>Quy</a:t>
            </a:r>
            <a:r>
              <a:rPr lang="en-US" dirty="0"/>
              <a:t> </a:t>
            </a:r>
            <a:r>
              <a:rPr lang="en-US" dirty="0" err="1"/>
              <a:t>T</a:t>
            </a:r>
            <a:r>
              <a:rPr lang="en-US" dirty="0" err="1" smtClean="0"/>
              <a:t>rình</a:t>
            </a:r>
            <a:r>
              <a:rPr lang="en-US" dirty="0" smtClean="0"/>
              <a:t> </a:t>
            </a:r>
            <a:r>
              <a:rPr lang="en-US" dirty="0" err="1" smtClean="0"/>
              <a:t>Hoạt</a:t>
            </a:r>
            <a:r>
              <a:rPr lang="en-US" dirty="0" smtClean="0"/>
              <a:t> </a:t>
            </a:r>
            <a:r>
              <a:rPr lang="en-US" dirty="0" err="1"/>
              <a:t>Đ</a:t>
            </a:r>
            <a:r>
              <a:rPr lang="en-US" dirty="0" err="1" smtClean="0"/>
              <a:t>ộng</a:t>
            </a:r>
            <a:endParaRPr lang="en-US" dirty="0"/>
          </a:p>
        </p:txBody>
      </p:sp>
      <p:sp>
        <p:nvSpPr>
          <p:cNvPr id="6" name="Text Placeholder 10"/>
          <p:cNvSpPr txBox="1">
            <a:spLocks/>
          </p:cNvSpPr>
          <p:nvPr/>
        </p:nvSpPr>
        <p:spPr>
          <a:xfrm>
            <a:off x="227330" y="963168"/>
            <a:ext cx="8674100" cy="513283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
        <p:nvSpPr>
          <p:cNvPr id="3" name="TextBox 2"/>
          <p:cNvSpPr txBox="1"/>
          <p:nvPr/>
        </p:nvSpPr>
        <p:spPr>
          <a:xfrm>
            <a:off x="948665" y="1328708"/>
            <a:ext cx="2745738"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b="1" dirty="0"/>
              <a:t>Client </a:t>
            </a:r>
            <a:r>
              <a:rPr lang="en-US" b="1" dirty="0" err="1"/>
              <a:t>khởi</a:t>
            </a:r>
            <a:r>
              <a:rPr lang="en-US" b="1" dirty="0"/>
              <a:t> </a:t>
            </a:r>
            <a:r>
              <a:rPr lang="en-US" b="1" dirty="0" err="1"/>
              <a:t>tạo</a:t>
            </a:r>
            <a:r>
              <a:rPr lang="en-US" b="1" dirty="0"/>
              <a:t> </a:t>
            </a:r>
            <a:r>
              <a:rPr lang="en-US" b="1" dirty="0" err="1"/>
              <a:t>kết</a:t>
            </a:r>
            <a:r>
              <a:rPr lang="en-US" b="1" dirty="0"/>
              <a:t> </a:t>
            </a:r>
            <a:r>
              <a:rPr lang="en-US" b="1" dirty="0" err="1"/>
              <a:t>nối</a:t>
            </a:r>
            <a:r>
              <a:rPr lang="en-US" b="1" dirty="0"/>
              <a:t> SSL </a:t>
            </a:r>
            <a:r>
              <a:rPr lang="en-US" b="1" dirty="0" err="1"/>
              <a:t>với</a:t>
            </a:r>
            <a:r>
              <a:rPr lang="en-US" b="1" dirty="0"/>
              <a:t> server</a:t>
            </a:r>
            <a:endParaRPr lang="en-US" b="1" dirty="0">
              <a:ln w="12700">
                <a:solidFill>
                  <a:schemeClr val="tx2">
                    <a:satMod val="155000"/>
                  </a:schemeClr>
                </a:solidFill>
                <a:prstDash val="solid"/>
              </a:ln>
              <a:solidFill>
                <a:schemeClr val="bg1"/>
              </a:solidFill>
              <a:effectLst>
                <a:outerShdw blurRad="41275" dist="20320" dir="1800000" algn="tl" rotWithShape="0">
                  <a:srgbClr val="000000">
                    <a:alpha val="40000"/>
                  </a:srgbClr>
                </a:outerShdw>
              </a:effectLst>
            </a:endParaRPr>
          </a:p>
        </p:txBody>
      </p:sp>
      <p:sp>
        <p:nvSpPr>
          <p:cNvPr id="4" name="TextBox 3"/>
          <p:cNvSpPr txBox="1"/>
          <p:nvPr/>
        </p:nvSpPr>
        <p:spPr>
          <a:xfrm>
            <a:off x="5496558" y="1328708"/>
            <a:ext cx="2799027"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b="1" dirty="0" smtClean="0"/>
              <a:t>Server </a:t>
            </a:r>
            <a:r>
              <a:rPr lang="en-US" b="1" dirty="0" err="1"/>
              <a:t>xác</a:t>
            </a:r>
            <a:r>
              <a:rPr lang="en-US" b="1" dirty="0"/>
              <a:t> </a:t>
            </a:r>
            <a:r>
              <a:rPr lang="en-US" b="1" dirty="0" err="1"/>
              <a:t>thực</a:t>
            </a:r>
            <a:r>
              <a:rPr lang="en-US" b="1" dirty="0"/>
              <a:t> </a:t>
            </a:r>
            <a:r>
              <a:rPr lang="en-US" b="1" dirty="0" err="1"/>
              <a:t>chứng</a:t>
            </a:r>
            <a:r>
              <a:rPr lang="en-US" b="1" dirty="0"/>
              <a:t> </a:t>
            </a:r>
            <a:r>
              <a:rPr lang="en-US" b="1" dirty="0" err="1"/>
              <a:t>chỉ</a:t>
            </a:r>
            <a:r>
              <a:rPr lang="en-US" b="1" dirty="0"/>
              <a:t> client</a:t>
            </a:r>
            <a:endParaRPr lang="en-US" dirty="0"/>
          </a:p>
        </p:txBody>
      </p:sp>
      <p:sp>
        <p:nvSpPr>
          <p:cNvPr id="8" name="TextBox 7"/>
          <p:cNvSpPr txBox="1"/>
          <p:nvPr/>
        </p:nvSpPr>
        <p:spPr>
          <a:xfrm>
            <a:off x="5496559" y="2883253"/>
            <a:ext cx="2799027"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b="1" dirty="0"/>
              <a:t>C</a:t>
            </a:r>
            <a:r>
              <a:rPr lang="en-US" b="1" dirty="0" smtClean="0"/>
              <a:t>lient </a:t>
            </a:r>
            <a:r>
              <a:rPr lang="en-US" b="1" dirty="0" err="1"/>
              <a:t>gửi</a:t>
            </a:r>
            <a:r>
              <a:rPr lang="en-US" b="1" dirty="0"/>
              <a:t>/</a:t>
            </a:r>
            <a:r>
              <a:rPr lang="en-US" b="1" dirty="0" err="1"/>
              <a:t>nhận</a:t>
            </a:r>
            <a:r>
              <a:rPr lang="en-US" b="1" dirty="0"/>
              <a:t> tin </a:t>
            </a:r>
            <a:r>
              <a:rPr lang="en-US" b="1" dirty="0" err="1"/>
              <a:t>nhắn</a:t>
            </a:r>
            <a:r>
              <a:rPr lang="en-US" b="1" dirty="0"/>
              <a:t> </a:t>
            </a:r>
            <a:r>
              <a:rPr lang="en-US" b="1" dirty="0" err="1"/>
              <a:t>được</a:t>
            </a:r>
            <a:r>
              <a:rPr lang="en-US" b="1" dirty="0"/>
              <a:t> </a:t>
            </a:r>
            <a:r>
              <a:rPr lang="en-US" b="1" dirty="0" err="1"/>
              <a:t>mã</a:t>
            </a:r>
            <a:r>
              <a:rPr lang="en-US" b="1" dirty="0"/>
              <a:t> </a:t>
            </a:r>
            <a:r>
              <a:rPr lang="en-US" b="1" dirty="0" err="1"/>
              <a:t>hóa</a:t>
            </a:r>
            <a:r>
              <a:rPr lang="en-US" b="1" dirty="0"/>
              <a:t> qua SSL</a:t>
            </a:r>
            <a:endParaRPr lang="en-US" dirty="0"/>
          </a:p>
        </p:txBody>
      </p:sp>
      <p:sp>
        <p:nvSpPr>
          <p:cNvPr id="9" name="TextBox 8"/>
          <p:cNvSpPr txBox="1"/>
          <p:nvPr/>
        </p:nvSpPr>
        <p:spPr>
          <a:xfrm>
            <a:off x="922021" y="2883253"/>
            <a:ext cx="2799026"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b="1" dirty="0"/>
              <a:t>Server </a:t>
            </a:r>
            <a:r>
              <a:rPr lang="en-US" b="1" dirty="0" err="1"/>
              <a:t>chuyển</a:t>
            </a:r>
            <a:r>
              <a:rPr lang="en-US" b="1" dirty="0"/>
              <a:t> </a:t>
            </a:r>
            <a:r>
              <a:rPr lang="en-US" b="1" dirty="0" err="1"/>
              <a:t>tiếp</a:t>
            </a:r>
            <a:r>
              <a:rPr lang="en-US" b="1" dirty="0"/>
              <a:t> tin </a:t>
            </a:r>
            <a:r>
              <a:rPr lang="en-US" b="1" dirty="0" err="1"/>
              <a:t>nhắn</a:t>
            </a:r>
            <a:r>
              <a:rPr lang="en-US" b="1" dirty="0"/>
              <a:t> </a:t>
            </a:r>
            <a:r>
              <a:rPr lang="en-US" b="1" dirty="0" err="1"/>
              <a:t>tới</a:t>
            </a:r>
            <a:r>
              <a:rPr lang="en-US" b="1" dirty="0"/>
              <a:t> </a:t>
            </a:r>
            <a:r>
              <a:rPr lang="en-US" b="1" dirty="0" err="1"/>
              <a:t>các</a:t>
            </a:r>
            <a:r>
              <a:rPr lang="en-US" b="1" dirty="0"/>
              <a:t> client </a:t>
            </a:r>
            <a:r>
              <a:rPr lang="en-US" b="1" dirty="0" err="1"/>
              <a:t>khác</a:t>
            </a:r>
            <a:endParaRPr 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42425" y="3804285"/>
            <a:ext cx="5488015" cy="2047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36" name="Straight Arrow Connector 35"/>
          <p:cNvCxnSpPr>
            <a:stCxn id="3" idx="3"/>
            <a:endCxn id="4" idx="1"/>
          </p:cNvCxnSpPr>
          <p:nvPr/>
        </p:nvCxnSpPr>
        <p:spPr>
          <a:xfrm>
            <a:off x="3694403" y="1651874"/>
            <a:ext cx="1802155"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a:stCxn id="4" idx="2"/>
            <a:endCxn id="8" idx="0"/>
          </p:cNvCxnSpPr>
          <p:nvPr/>
        </p:nvCxnSpPr>
        <p:spPr>
          <a:xfrm>
            <a:off x="6896072" y="1975039"/>
            <a:ext cx="1" cy="90821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a:stCxn id="8" idx="1"/>
            <a:endCxn id="9" idx="3"/>
          </p:cNvCxnSpPr>
          <p:nvPr/>
        </p:nvCxnSpPr>
        <p:spPr>
          <a:xfrm flipH="1">
            <a:off x="3721047" y="3206419"/>
            <a:ext cx="1775512"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1842425" y="5852160"/>
            <a:ext cx="5488015" cy="381000"/>
          </a:xfrm>
          <a:prstGeom prst="rect">
            <a:avLst/>
          </a:prstGeom>
          <a:noFill/>
        </p:spPr>
        <p:txBody>
          <a:bodyPr wrap="square" rtlCol="0">
            <a:spAutoFit/>
          </a:bodyPr>
          <a:lstStyle/>
          <a:p>
            <a:pPr algn="ctr"/>
            <a:r>
              <a:rPr lang="en-US" dirty="0" err="1" smtClean="0"/>
              <a:t>Hình</a:t>
            </a:r>
            <a:r>
              <a:rPr lang="en-US" dirty="0" smtClean="0"/>
              <a:t> </a:t>
            </a:r>
            <a:r>
              <a:rPr lang="en-US" dirty="0" err="1" smtClean="0"/>
              <a:t>ảnh</a:t>
            </a:r>
            <a:r>
              <a:rPr lang="en-US" dirty="0" smtClean="0"/>
              <a:t> Server </a:t>
            </a:r>
            <a:r>
              <a:rPr lang="en-US" dirty="0" err="1" smtClean="0"/>
              <a:t>khi</a:t>
            </a:r>
            <a:r>
              <a:rPr lang="en-US" dirty="0" smtClean="0"/>
              <a:t> </a:t>
            </a:r>
            <a:r>
              <a:rPr lang="en-US" dirty="0" err="1" smtClean="0"/>
              <a:t>có</a:t>
            </a:r>
            <a:r>
              <a:rPr lang="en-US" dirty="0" smtClean="0"/>
              <a:t> </a:t>
            </a:r>
            <a:r>
              <a:rPr lang="en-US" dirty="0" err="1" smtClean="0"/>
              <a:t>cuộc</a:t>
            </a:r>
            <a:r>
              <a:rPr lang="en-US" dirty="0" smtClean="0"/>
              <a:t> </a:t>
            </a:r>
            <a:r>
              <a:rPr lang="en-US" dirty="0" err="1" smtClean="0"/>
              <a:t>trò</a:t>
            </a:r>
            <a:r>
              <a:rPr lang="en-US" dirty="0" smtClean="0"/>
              <a:t> </a:t>
            </a:r>
            <a:r>
              <a:rPr lang="en-US" dirty="0" err="1" smtClean="0"/>
              <a:t>chuyện</a:t>
            </a:r>
            <a:endParaRPr lang="en-US" dirty="0"/>
          </a:p>
        </p:txBody>
      </p:sp>
    </p:spTree>
    <p:extLst>
      <p:ext uri="{BB962C8B-B14F-4D97-AF65-F5344CB8AC3E}">
        <p14:creationId xmlns:p14="http://schemas.microsoft.com/office/powerpoint/2010/main" val="122167727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9EA0BE3B-158A-4EDF-80DC-E394A0D1600F}" type="slidenum">
              <a:rPr lang="en-US" smtClean="0"/>
              <a:pPr/>
              <a:t>12</a:t>
            </a:fld>
            <a:endParaRPr lang="en-US" dirty="0"/>
          </a:p>
        </p:txBody>
      </p:sp>
      <p:sp>
        <p:nvSpPr>
          <p:cNvPr id="3" name="Title 2"/>
          <p:cNvSpPr>
            <a:spLocks noGrp="1"/>
          </p:cNvSpPr>
          <p:nvPr>
            <p:ph type="title"/>
          </p:nvPr>
        </p:nvSpPr>
        <p:spPr/>
        <p:txBody>
          <a:bodyPr/>
          <a:lstStyle/>
          <a:p>
            <a:r>
              <a:rPr lang="en-US" dirty="0" err="1" smtClean="0"/>
              <a:t>Giao</a:t>
            </a:r>
            <a:r>
              <a:rPr lang="en-US" dirty="0" smtClean="0"/>
              <a:t> </a:t>
            </a:r>
            <a:r>
              <a:rPr lang="en-US" dirty="0" err="1" smtClean="0"/>
              <a:t>Diện</a:t>
            </a:r>
            <a:r>
              <a:rPr lang="en-US" dirty="0" smtClean="0"/>
              <a:t> </a:t>
            </a:r>
            <a:r>
              <a:rPr lang="en-US" dirty="0" err="1" smtClean="0"/>
              <a:t>Người</a:t>
            </a:r>
            <a:r>
              <a:rPr lang="en-US" dirty="0" smtClean="0"/>
              <a:t> </a:t>
            </a:r>
            <a:r>
              <a:rPr lang="en-US" dirty="0" err="1" smtClean="0"/>
              <a:t>Dùng</a:t>
            </a:r>
            <a:endParaRPr lang="en-US" dirty="0"/>
          </a:p>
        </p:txBody>
      </p:sp>
      <p:sp>
        <p:nvSpPr>
          <p:cNvPr id="4" name="Text Placeholder 3"/>
          <p:cNvSpPr>
            <a:spLocks noGrp="1"/>
          </p:cNvSpPr>
          <p:nvPr>
            <p:ph type="body" sz="quarter" idx="13"/>
          </p:nvPr>
        </p:nvSpPr>
        <p:spPr/>
        <p:txBody>
          <a:bodyPr/>
          <a:lstStyle/>
          <a:p>
            <a:endParaRPr 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2282" y="1112837"/>
            <a:ext cx="5578475" cy="5127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0069047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73380" y="2865120"/>
            <a:ext cx="8602980" cy="2392680"/>
          </a:xfrm>
        </p:spPr>
        <p:txBody>
          <a:bodyPr/>
          <a:lstStyle/>
          <a:p>
            <a:r>
              <a:rPr lang="en-US" dirty="0" err="1" smtClean="0"/>
              <a:t>Chương</a:t>
            </a:r>
            <a:r>
              <a:rPr lang="en-US" dirty="0" smtClean="0"/>
              <a:t> </a:t>
            </a:r>
            <a:r>
              <a:rPr lang="en-US" dirty="0" smtClean="0"/>
              <a:t>4</a:t>
            </a:r>
            <a:br>
              <a:rPr lang="en-US" dirty="0" smtClean="0"/>
            </a:br>
            <a:r>
              <a:rPr lang="en-US" dirty="0" err="1" smtClean="0"/>
              <a:t>Kiểm</a:t>
            </a:r>
            <a:r>
              <a:rPr lang="en-US" dirty="0" smtClean="0"/>
              <a:t> </a:t>
            </a:r>
            <a:r>
              <a:rPr lang="en-US" dirty="0" err="1" smtClean="0"/>
              <a:t>Tra</a:t>
            </a:r>
            <a:r>
              <a:rPr lang="en-US" dirty="0" smtClean="0"/>
              <a:t> </a:t>
            </a:r>
            <a:r>
              <a:rPr lang="en-US" dirty="0" err="1" smtClean="0"/>
              <a:t>và</a:t>
            </a:r>
            <a:r>
              <a:rPr lang="en-US" dirty="0" smtClean="0"/>
              <a:t> </a:t>
            </a:r>
            <a:r>
              <a:rPr lang="en-US" dirty="0" err="1" smtClean="0"/>
              <a:t>Đánh</a:t>
            </a:r>
            <a:r>
              <a:rPr lang="en-US" dirty="0" smtClean="0"/>
              <a:t> </a:t>
            </a:r>
            <a:r>
              <a:rPr lang="en-US" dirty="0" err="1" smtClean="0"/>
              <a:t>Giá</a:t>
            </a:r>
            <a:endParaRPr lang="en-US" dirty="0"/>
          </a:p>
        </p:txBody>
      </p:sp>
      <p:sp>
        <p:nvSpPr>
          <p:cNvPr id="2" name="Slide Number Placeholder 1"/>
          <p:cNvSpPr>
            <a:spLocks noGrp="1"/>
          </p:cNvSpPr>
          <p:nvPr>
            <p:ph type="sldNum" sz="quarter" idx="4294967295"/>
          </p:nvPr>
        </p:nvSpPr>
        <p:spPr>
          <a:xfrm>
            <a:off x="7086600" y="6572250"/>
            <a:ext cx="2057400" cy="365125"/>
          </a:xfrm>
          <a:prstGeom prst="rect">
            <a:avLst/>
          </a:prstGeom>
        </p:spPr>
        <p:txBody>
          <a:bodyPr/>
          <a:lstStyle/>
          <a:p>
            <a:fld id="{9EA0BE3B-158A-4EDF-80DC-E394A0D1600F}" type="slidenum">
              <a:rPr lang="en-US" smtClean="0"/>
              <a:pPr/>
              <a:t>13</a:t>
            </a:fld>
            <a:endParaRPr lang="en-US" dirty="0"/>
          </a:p>
        </p:txBody>
      </p:sp>
    </p:spTree>
    <p:extLst>
      <p:ext uri="{BB962C8B-B14F-4D97-AF65-F5344CB8AC3E}">
        <p14:creationId xmlns:p14="http://schemas.microsoft.com/office/powerpoint/2010/main" val="179607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smtClean="0"/>
              <a:t>Kiểm</a:t>
            </a:r>
            <a:r>
              <a:rPr lang="en-US" dirty="0" smtClean="0"/>
              <a:t> </a:t>
            </a:r>
            <a:r>
              <a:rPr lang="en-US" dirty="0" err="1" smtClean="0"/>
              <a:t>Thử</a:t>
            </a:r>
            <a:r>
              <a:rPr lang="en-US" dirty="0" smtClean="0"/>
              <a:t> </a:t>
            </a:r>
            <a:r>
              <a:rPr lang="en-US" dirty="0" err="1" smtClean="0"/>
              <a:t>và</a:t>
            </a:r>
            <a:r>
              <a:rPr lang="en-US" dirty="0" smtClean="0"/>
              <a:t> </a:t>
            </a:r>
            <a:r>
              <a:rPr lang="en-US" dirty="0" err="1" smtClean="0"/>
              <a:t>Bảo</a:t>
            </a:r>
            <a:r>
              <a:rPr lang="en-US" dirty="0" smtClean="0"/>
              <a:t> </a:t>
            </a:r>
            <a:r>
              <a:rPr lang="en-US" dirty="0" err="1" smtClean="0"/>
              <a:t>Mật</a:t>
            </a:r>
            <a:endParaRPr lang="en-US" dirty="0"/>
          </a:p>
        </p:txBody>
      </p:sp>
      <p:sp>
        <p:nvSpPr>
          <p:cNvPr id="4" name="Text Placeholder 3"/>
          <p:cNvSpPr>
            <a:spLocks noGrp="1"/>
          </p:cNvSpPr>
          <p:nvPr>
            <p:ph type="body" sz="quarter" idx="13"/>
          </p:nvPr>
        </p:nvSpPr>
        <p:spPr/>
        <p:txBody>
          <a:bodyPr/>
          <a:lstStyle/>
          <a:p>
            <a:r>
              <a:rPr lang="en-US" b="1" dirty="0" err="1" smtClean="0"/>
              <a:t>Tình</a:t>
            </a:r>
            <a:r>
              <a:rPr lang="en-US" b="1" dirty="0" smtClean="0"/>
              <a:t> </a:t>
            </a:r>
            <a:r>
              <a:rPr lang="en-US" b="1" dirty="0" err="1" smtClean="0"/>
              <a:t>huống</a:t>
            </a:r>
            <a:r>
              <a:rPr lang="en-US" b="1" dirty="0" smtClean="0"/>
              <a:t> 1: </a:t>
            </a:r>
            <a:r>
              <a:rPr lang="en-US" b="1" dirty="0" err="1" smtClean="0"/>
              <a:t>sai</a:t>
            </a:r>
            <a:r>
              <a:rPr lang="en-US" b="1" dirty="0" smtClean="0"/>
              <a:t> </a:t>
            </a:r>
            <a:r>
              <a:rPr lang="en-US" b="1" dirty="0" err="1"/>
              <a:t>chứng</a:t>
            </a:r>
            <a:r>
              <a:rPr lang="en-US" b="1" dirty="0"/>
              <a:t> </a:t>
            </a:r>
            <a:r>
              <a:rPr lang="en-US" b="1" dirty="0" err="1"/>
              <a:t>chỉ</a:t>
            </a:r>
            <a:r>
              <a:rPr lang="en-US" b="1" dirty="0"/>
              <a:t> </a:t>
            </a:r>
            <a:r>
              <a:rPr lang="en-US" b="1" dirty="0" smtClean="0"/>
              <a:t>client</a:t>
            </a:r>
          </a:p>
          <a:p>
            <a:pPr>
              <a:buFont typeface="Wingdings" pitchFamily="2" charset="2"/>
              <a:buChar char="§"/>
            </a:pPr>
            <a:r>
              <a:rPr lang="en-US" sz="2400" dirty="0" err="1"/>
              <a:t>Kết</a:t>
            </a:r>
            <a:r>
              <a:rPr lang="en-US" sz="2400" dirty="0"/>
              <a:t> </a:t>
            </a:r>
            <a:r>
              <a:rPr lang="en-US" sz="2400" dirty="0" err="1"/>
              <a:t>quả</a:t>
            </a:r>
            <a:r>
              <a:rPr lang="en-US" sz="2400" dirty="0"/>
              <a:t>: </a:t>
            </a:r>
            <a:r>
              <a:rPr lang="en-US" sz="2400" dirty="0" err="1"/>
              <a:t>Kết</a:t>
            </a:r>
            <a:r>
              <a:rPr lang="en-US" sz="2400" dirty="0"/>
              <a:t> </a:t>
            </a:r>
            <a:r>
              <a:rPr lang="en-US" sz="2400" dirty="0" err="1"/>
              <a:t>nối</a:t>
            </a:r>
            <a:r>
              <a:rPr lang="en-US" sz="2400" dirty="0"/>
              <a:t> </a:t>
            </a:r>
            <a:r>
              <a:rPr lang="en-US" sz="2400" dirty="0" err="1"/>
              <a:t>bị</a:t>
            </a:r>
            <a:r>
              <a:rPr lang="en-US" sz="2400" dirty="0"/>
              <a:t> </a:t>
            </a:r>
            <a:r>
              <a:rPr lang="en-US" sz="2400" dirty="0" err="1"/>
              <a:t>từ</a:t>
            </a:r>
            <a:r>
              <a:rPr lang="en-US" sz="2400" dirty="0"/>
              <a:t> </a:t>
            </a:r>
            <a:r>
              <a:rPr lang="en-US" sz="2400" dirty="0" err="1"/>
              <a:t>chối</a:t>
            </a:r>
            <a:r>
              <a:rPr lang="en-US" sz="2400" dirty="0"/>
              <a:t>. Server </a:t>
            </a:r>
            <a:r>
              <a:rPr lang="en-US" sz="2400" dirty="0" err="1"/>
              <a:t>từ</a:t>
            </a:r>
            <a:r>
              <a:rPr lang="en-US" sz="2400" dirty="0"/>
              <a:t> </a:t>
            </a:r>
            <a:r>
              <a:rPr lang="en-US" sz="2400" dirty="0" err="1"/>
              <a:t>chối</a:t>
            </a:r>
            <a:r>
              <a:rPr lang="en-US" sz="2400" dirty="0"/>
              <a:t> SSL/TLS handshake do </a:t>
            </a:r>
            <a:r>
              <a:rPr lang="en-US" sz="2400" dirty="0" err="1"/>
              <a:t>xác</a:t>
            </a:r>
            <a:r>
              <a:rPr lang="en-US" sz="2400" dirty="0"/>
              <a:t> minh </a:t>
            </a:r>
            <a:r>
              <a:rPr lang="en-US" sz="2400" dirty="0" err="1"/>
              <a:t>chứng</a:t>
            </a:r>
            <a:r>
              <a:rPr lang="en-US" sz="2400" dirty="0"/>
              <a:t> </a:t>
            </a:r>
            <a:r>
              <a:rPr lang="en-US" sz="2400" dirty="0" err="1"/>
              <a:t>chỉ</a:t>
            </a:r>
            <a:r>
              <a:rPr lang="en-US" sz="2400" dirty="0"/>
              <a:t> client </a:t>
            </a:r>
            <a:r>
              <a:rPr lang="en-US" sz="2400" dirty="0" err="1"/>
              <a:t>thất</a:t>
            </a:r>
            <a:r>
              <a:rPr lang="en-US" sz="2400" dirty="0"/>
              <a:t> </a:t>
            </a:r>
            <a:r>
              <a:rPr lang="en-US" sz="2400" dirty="0" err="1"/>
              <a:t>bại</a:t>
            </a:r>
            <a:r>
              <a:rPr lang="en-US" sz="2400" dirty="0" smtClean="0"/>
              <a:t>.</a:t>
            </a:r>
          </a:p>
          <a:p>
            <a:endParaRPr lang="en-US" sz="2400" dirty="0"/>
          </a:p>
          <a:p>
            <a:endParaRPr lang="en-US" sz="2400" dirty="0" smtClean="0"/>
          </a:p>
          <a:p>
            <a:endParaRPr lang="en-US" sz="2400" dirty="0" smtClean="0"/>
          </a:p>
          <a:p>
            <a:pPr>
              <a:buFont typeface="Wingdings" pitchFamily="2" charset="2"/>
              <a:buChar char="§"/>
            </a:pPr>
            <a:endParaRPr lang="en-US" sz="2400" dirty="0" smtClean="0"/>
          </a:p>
          <a:p>
            <a:pPr>
              <a:buFont typeface="Wingdings" pitchFamily="2" charset="2"/>
              <a:buChar char="§"/>
            </a:pPr>
            <a:endParaRPr lang="en-US" sz="2400" dirty="0"/>
          </a:p>
          <a:p>
            <a:pPr>
              <a:buFont typeface="Wingdings" pitchFamily="2" charset="2"/>
              <a:buChar char="§"/>
            </a:pPr>
            <a:r>
              <a:rPr lang="en-US" sz="2400" dirty="0" err="1" smtClean="0"/>
              <a:t>Đánh</a:t>
            </a:r>
            <a:r>
              <a:rPr lang="en-US" sz="2400" dirty="0" smtClean="0"/>
              <a:t> </a:t>
            </a:r>
            <a:r>
              <a:rPr lang="en-US" sz="2400" dirty="0" err="1"/>
              <a:t>giá</a:t>
            </a:r>
            <a:r>
              <a:rPr lang="en-US" sz="2400" dirty="0"/>
              <a:t>: </a:t>
            </a:r>
            <a:r>
              <a:rPr lang="en-US" sz="2400" dirty="0" err="1"/>
              <a:t>Hệ</a:t>
            </a:r>
            <a:r>
              <a:rPr lang="en-US" sz="2400" dirty="0"/>
              <a:t> </a:t>
            </a:r>
            <a:r>
              <a:rPr lang="en-US" sz="2400" dirty="0" err="1"/>
              <a:t>thống</a:t>
            </a:r>
            <a:r>
              <a:rPr lang="en-US" sz="2400" dirty="0"/>
              <a:t> </a:t>
            </a:r>
            <a:r>
              <a:rPr lang="en-US" sz="2400" dirty="0" err="1"/>
              <a:t>ngăn</a:t>
            </a:r>
            <a:r>
              <a:rPr lang="en-US" sz="2400" dirty="0"/>
              <a:t> </a:t>
            </a:r>
            <a:r>
              <a:rPr lang="en-US" sz="2400" dirty="0" err="1"/>
              <a:t>chặn</a:t>
            </a:r>
            <a:r>
              <a:rPr lang="en-US" sz="2400" dirty="0"/>
              <a:t> </a:t>
            </a:r>
            <a:r>
              <a:rPr lang="en-US" sz="2400" dirty="0" err="1"/>
              <a:t>thành</a:t>
            </a:r>
            <a:r>
              <a:rPr lang="en-US" sz="2400" dirty="0"/>
              <a:t> </a:t>
            </a:r>
            <a:r>
              <a:rPr lang="en-US" sz="2400" dirty="0" err="1"/>
              <a:t>công</a:t>
            </a:r>
            <a:r>
              <a:rPr lang="en-US" sz="2400" dirty="0"/>
              <a:t> </a:t>
            </a:r>
            <a:r>
              <a:rPr lang="en-US" sz="2400" dirty="0" err="1"/>
              <a:t>các</a:t>
            </a:r>
            <a:r>
              <a:rPr lang="en-US" sz="2400" dirty="0"/>
              <a:t> </a:t>
            </a:r>
            <a:r>
              <a:rPr lang="en-US" sz="2400" dirty="0" err="1"/>
              <a:t>kết</a:t>
            </a:r>
            <a:r>
              <a:rPr lang="en-US" sz="2400" dirty="0"/>
              <a:t> </a:t>
            </a:r>
            <a:r>
              <a:rPr lang="en-US" sz="2400" dirty="0" err="1"/>
              <a:t>nối</a:t>
            </a:r>
            <a:r>
              <a:rPr lang="en-US" sz="2400" dirty="0"/>
              <a:t> </a:t>
            </a:r>
            <a:r>
              <a:rPr lang="en-US" sz="2400" dirty="0" err="1"/>
              <a:t>trái</a:t>
            </a:r>
            <a:r>
              <a:rPr lang="en-US" sz="2400" dirty="0"/>
              <a:t> </a:t>
            </a:r>
            <a:r>
              <a:rPr lang="en-US" sz="2400" dirty="0" err="1"/>
              <a:t>phép</a:t>
            </a:r>
            <a:r>
              <a:rPr lang="en-US" sz="2400" dirty="0"/>
              <a:t> </a:t>
            </a:r>
            <a:r>
              <a:rPr lang="en-US" sz="2400" dirty="0" err="1"/>
              <a:t>dựa</a:t>
            </a:r>
            <a:r>
              <a:rPr lang="en-US" sz="2400" dirty="0"/>
              <a:t> </a:t>
            </a:r>
            <a:r>
              <a:rPr lang="en-US" sz="2400" dirty="0" err="1"/>
              <a:t>trên</a:t>
            </a:r>
            <a:r>
              <a:rPr lang="en-US" sz="2400" dirty="0"/>
              <a:t> </a:t>
            </a:r>
            <a:r>
              <a:rPr lang="en-US" sz="2400" dirty="0" err="1"/>
              <a:t>chứng</a:t>
            </a:r>
            <a:r>
              <a:rPr lang="en-US" sz="2400" dirty="0"/>
              <a:t> </a:t>
            </a:r>
            <a:r>
              <a:rPr lang="en-US" sz="2400" dirty="0" err="1"/>
              <a:t>chỉ</a:t>
            </a:r>
            <a:r>
              <a:rPr lang="en-US" sz="2400" dirty="0"/>
              <a:t>.</a:t>
            </a:r>
          </a:p>
          <a:p>
            <a:endParaRPr lang="en-US" b="1"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2440" y="2512219"/>
            <a:ext cx="7749540" cy="19454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0279290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9EA0BE3B-158A-4EDF-80DC-E394A0D1600F}" type="slidenum">
              <a:rPr lang="en-US" smtClean="0"/>
              <a:pPr/>
              <a:t>15</a:t>
            </a:fld>
            <a:endParaRPr lang="en-US" dirty="0"/>
          </a:p>
        </p:txBody>
      </p:sp>
      <p:sp>
        <p:nvSpPr>
          <p:cNvPr id="3" name="Title 2"/>
          <p:cNvSpPr>
            <a:spLocks noGrp="1"/>
          </p:cNvSpPr>
          <p:nvPr>
            <p:ph type="title"/>
          </p:nvPr>
        </p:nvSpPr>
        <p:spPr/>
        <p:txBody>
          <a:bodyPr/>
          <a:lstStyle/>
          <a:p>
            <a:r>
              <a:rPr lang="en-US" dirty="0" err="1"/>
              <a:t>Kiểm</a:t>
            </a:r>
            <a:r>
              <a:rPr lang="en-US" dirty="0"/>
              <a:t> </a:t>
            </a:r>
            <a:r>
              <a:rPr lang="en-US" dirty="0" err="1"/>
              <a:t>Thử</a:t>
            </a:r>
            <a:r>
              <a:rPr lang="en-US" dirty="0"/>
              <a:t> </a:t>
            </a:r>
            <a:r>
              <a:rPr lang="en-US" dirty="0" err="1"/>
              <a:t>và</a:t>
            </a:r>
            <a:r>
              <a:rPr lang="en-US" dirty="0"/>
              <a:t> </a:t>
            </a:r>
            <a:r>
              <a:rPr lang="en-US" dirty="0" err="1"/>
              <a:t>Bảo</a:t>
            </a:r>
            <a:r>
              <a:rPr lang="en-US" dirty="0"/>
              <a:t> </a:t>
            </a:r>
            <a:r>
              <a:rPr lang="en-US" dirty="0" err="1"/>
              <a:t>Mật</a:t>
            </a:r>
            <a:endParaRPr lang="en-US" dirty="0"/>
          </a:p>
        </p:txBody>
      </p:sp>
      <p:sp>
        <p:nvSpPr>
          <p:cNvPr id="4" name="Text Placeholder 3"/>
          <p:cNvSpPr>
            <a:spLocks noGrp="1"/>
          </p:cNvSpPr>
          <p:nvPr>
            <p:ph type="body" sz="quarter" idx="13"/>
          </p:nvPr>
        </p:nvSpPr>
        <p:spPr/>
        <p:txBody>
          <a:bodyPr/>
          <a:lstStyle/>
          <a:p>
            <a:pPr marL="228600" lvl="2">
              <a:spcBef>
                <a:spcPts val="1000"/>
              </a:spcBef>
            </a:pPr>
            <a:r>
              <a:rPr lang="en-US" sz="2800" b="1" dirty="0" err="1"/>
              <a:t>Tình</a:t>
            </a:r>
            <a:r>
              <a:rPr lang="en-US" sz="2800" b="1" dirty="0"/>
              <a:t> </a:t>
            </a:r>
            <a:r>
              <a:rPr lang="en-US" sz="2800" b="1" dirty="0" err="1"/>
              <a:t>huống</a:t>
            </a:r>
            <a:r>
              <a:rPr lang="en-US" sz="2800" b="1" dirty="0"/>
              <a:t> 2: </a:t>
            </a:r>
            <a:r>
              <a:rPr lang="en-US" sz="2800" b="1" dirty="0" err="1"/>
              <a:t>Tấn</a:t>
            </a:r>
            <a:r>
              <a:rPr lang="en-US" sz="2800" b="1" dirty="0"/>
              <a:t> </a:t>
            </a:r>
            <a:r>
              <a:rPr lang="en-US" sz="2800" b="1" dirty="0" err="1"/>
              <a:t>công</a:t>
            </a:r>
            <a:r>
              <a:rPr lang="en-US" sz="2800" b="1" dirty="0"/>
              <a:t> Man-in-the-Middle (MITM)</a:t>
            </a:r>
          </a:p>
          <a:p>
            <a:pPr>
              <a:buFont typeface="Wingdings" pitchFamily="2" charset="2"/>
              <a:buChar char="§"/>
            </a:pPr>
            <a:r>
              <a:rPr lang="en-US" sz="2400" dirty="0" err="1"/>
              <a:t>Kết</a:t>
            </a:r>
            <a:r>
              <a:rPr lang="en-US" sz="2400" dirty="0"/>
              <a:t> </a:t>
            </a:r>
            <a:r>
              <a:rPr lang="en-US" sz="2400" dirty="0" err="1"/>
              <a:t>quả</a:t>
            </a:r>
            <a:r>
              <a:rPr lang="en-US" sz="2400" dirty="0"/>
              <a:t>: </a:t>
            </a:r>
            <a:r>
              <a:rPr lang="en-US" sz="2400" dirty="0" err="1"/>
              <a:t>MitM</a:t>
            </a:r>
            <a:r>
              <a:rPr lang="en-US" sz="2400" dirty="0"/>
              <a:t> </a:t>
            </a:r>
            <a:r>
              <a:rPr lang="en-US" sz="2400" dirty="0" err="1"/>
              <a:t>có</a:t>
            </a:r>
            <a:r>
              <a:rPr lang="en-US" sz="2400" dirty="0"/>
              <a:t> </a:t>
            </a:r>
            <a:r>
              <a:rPr lang="en-US" sz="2400" dirty="0" err="1"/>
              <a:t>thể</a:t>
            </a:r>
            <a:r>
              <a:rPr lang="en-US" sz="2400" dirty="0"/>
              <a:t> </a:t>
            </a:r>
            <a:r>
              <a:rPr lang="en-US" sz="2400" dirty="0" err="1"/>
              <a:t>đọc</a:t>
            </a:r>
            <a:r>
              <a:rPr lang="en-US" sz="2400" dirty="0"/>
              <a:t> </a:t>
            </a:r>
            <a:r>
              <a:rPr lang="en-US" sz="2400" dirty="0" err="1"/>
              <a:t>được</a:t>
            </a:r>
            <a:r>
              <a:rPr lang="en-US" sz="2400" dirty="0"/>
              <a:t> </a:t>
            </a:r>
            <a:r>
              <a:rPr lang="en-US" sz="2400" dirty="0" err="1"/>
              <a:t>thông</a:t>
            </a:r>
            <a:r>
              <a:rPr lang="en-US" sz="2400" dirty="0"/>
              <a:t> tin </a:t>
            </a:r>
            <a:r>
              <a:rPr lang="en-US" sz="2400" dirty="0" err="1"/>
              <a:t>gửi</a:t>
            </a:r>
            <a:r>
              <a:rPr lang="en-US" sz="2400" dirty="0"/>
              <a:t> </a:t>
            </a:r>
            <a:r>
              <a:rPr lang="en-US" sz="2400" dirty="0" err="1"/>
              <a:t>đi</a:t>
            </a:r>
            <a:r>
              <a:rPr lang="en-US" sz="2400" dirty="0"/>
              <a:t> </a:t>
            </a:r>
            <a:r>
              <a:rPr lang="en-US" sz="2400" dirty="0">
                <a:sym typeface="Wingdings"/>
              </a:rPr>
              <a:t></a:t>
            </a:r>
            <a:r>
              <a:rPr lang="en-US" sz="2400" dirty="0"/>
              <a:t> </a:t>
            </a:r>
            <a:r>
              <a:rPr lang="en-US" sz="2400" dirty="0" err="1"/>
              <a:t>không</a:t>
            </a:r>
            <a:r>
              <a:rPr lang="en-US" sz="2400" dirty="0"/>
              <a:t> an </a:t>
            </a:r>
            <a:r>
              <a:rPr lang="en-US" sz="2400" dirty="0" err="1"/>
              <a:t>toàn</a:t>
            </a:r>
            <a:r>
              <a:rPr lang="en-US" sz="2400" dirty="0"/>
              <a:t>.</a:t>
            </a:r>
          </a:p>
          <a:p>
            <a:endParaRPr lang="en-US" sz="2400" dirty="0" smtClean="0"/>
          </a:p>
          <a:p>
            <a:endParaRPr lang="en-US" sz="2400" dirty="0"/>
          </a:p>
          <a:p>
            <a:endParaRPr lang="en-US" sz="2400" dirty="0" smtClean="0"/>
          </a:p>
          <a:p>
            <a:endParaRPr lang="en-US" sz="2400" dirty="0" smtClean="0"/>
          </a:p>
          <a:p>
            <a:pPr>
              <a:buFont typeface="Wingdings" pitchFamily="2" charset="2"/>
              <a:buChar char="§"/>
            </a:pPr>
            <a:endParaRPr lang="en-US" sz="2400" dirty="0" smtClean="0"/>
          </a:p>
          <a:p>
            <a:pPr>
              <a:buFont typeface="Wingdings" pitchFamily="2" charset="2"/>
              <a:buChar char="§"/>
            </a:pPr>
            <a:r>
              <a:rPr lang="en-US" sz="2400" dirty="0" err="1" smtClean="0"/>
              <a:t>Đánh</a:t>
            </a:r>
            <a:r>
              <a:rPr lang="en-US" sz="2400" dirty="0" smtClean="0"/>
              <a:t> </a:t>
            </a:r>
            <a:r>
              <a:rPr lang="en-US" sz="2400" dirty="0" err="1"/>
              <a:t>giá</a:t>
            </a:r>
            <a:r>
              <a:rPr lang="en-US" sz="2400" dirty="0"/>
              <a:t>: Mutual TLS (</a:t>
            </a:r>
            <a:r>
              <a:rPr lang="en-US" sz="2400" dirty="0" err="1"/>
              <a:t>mTLS</a:t>
            </a:r>
            <a:r>
              <a:rPr lang="en-US" sz="2400" dirty="0"/>
              <a:t>) </a:t>
            </a:r>
            <a:r>
              <a:rPr lang="en-US" sz="2400" dirty="0" err="1"/>
              <a:t>đảm</a:t>
            </a:r>
            <a:r>
              <a:rPr lang="en-US" sz="2400" dirty="0"/>
              <a:t> </a:t>
            </a:r>
            <a:r>
              <a:rPr lang="en-US" sz="2400" dirty="0" err="1"/>
              <a:t>bảo</a:t>
            </a:r>
            <a:r>
              <a:rPr lang="en-US" sz="2400" dirty="0"/>
              <a:t> </a:t>
            </a:r>
            <a:r>
              <a:rPr lang="en-US" sz="2400" dirty="0" err="1"/>
              <a:t>tính</a:t>
            </a:r>
            <a:r>
              <a:rPr lang="en-US" sz="2400" dirty="0"/>
              <a:t> </a:t>
            </a:r>
            <a:r>
              <a:rPr lang="en-US" sz="2400" dirty="0" err="1"/>
              <a:t>xác</a:t>
            </a:r>
            <a:r>
              <a:rPr lang="en-US" sz="2400" dirty="0"/>
              <a:t> </a:t>
            </a:r>
            <a:r>
              <a:rPr lang="en-US" sz="2400" dirty="0" err="1"/>
              <a:t>thực</a:t>
            </a:r>
            <a:r>
              <a:rPr lang="en-US" sz="2400" dirty="0"/>
              <a:t> </a:t>
            </a:r>
            <a:r>
              <a:rPr lang="en-US" sz="2400" dirty="0" err="1"/>
              <a:t>lẫn</a:t>
            </a:r>
            <a:r>
              <a:rPr lang="en-US" sz="2400" dirty="0"/>
              <a:t> </a:t>
            </a:r>
            <a:r>
              <a:rPr lang="en-US" sz="2400" dirty="0" err="1"/>
              <a:t>nhau</a:t>
            </a:r>
            <a:r>
              <a:rPr lang="en-US" sz="2400" dirty="0"/>
              <a:t>, </a:t>
            </a:r>
            <a:r>
              <a:rPr lang="en-US" sz="2400" dirty="0" err="1"/>
              <a:t>ngăn</a:t>
            </a:r>
            <a:r>
              <a:rPr lang="en-US" sz="2400" dirty="0"/>
              <a:t> </a:t>
            </a:r>
            <a:r>
              <a:rPr lang="en-US" sz="2400" dirty="0" err="1"/>
              <a:t>chặn</a:t>
            </a:r>
            <a:r>
              <a:rPr lang="en-US" sz="2400" dirty="0"/>
              <a:t> MITM.</a:t>
            </a:r>
          </a:p>
          <a:p>
            <a:endParaRPr lang="en-US" dirty="0"/>
          </a:p>
        </p:txBody>
      </p:sp>
      <p:pic>
        <p:nvPicPr>
          <p:cNvPr id="614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2440" y="2750819"/>
            <a:ext cx="7757160" cy="19278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7891341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9EA0BE3B-158A-4EDF-80DC-E394A0D1600F}" type="slidenum">
              <a:rPr lang="en-US" smtClean="0"/>
              <a:pPr/>
              <a:t>16</a:t>
            </a:fld>
            <a:endParaRPr lang="en-US" dirty="0"/>
          </a:p>
        </p:txBody>
      </p:sp>
      <p:sp>
        <p:nvSpPr>
          <p:cNvPr id="3" name="Title 2"/>
          <p:cNvSpPr>
            <a:spLocks noGrp="1"/>
          </p:cNvSpPr>
          <p:nvPr>
            <p:ph type="title"/>
          </p:nvPr>
        </p:nvSpPr>
        <p:spPr/>
        <p:txBody>
          <a:bodyPr/>
          <a:lstStyle/>
          <a:p>
            <a:r>
              <a:rPr lang="en-US" dirty="0" err="1"/>
              <a:t>Kiểm</a:t>
            </a:r>
            <a:r>
              <a:rPr lang="en-US" dirty="0"/>
              <a:t> </a:t>
            </a:r>
            <a:r>
              <a:rPr lang="en-US" dirty="0" err="1"/>
              <a:t>Thử</a:t>
            </a:r>
            <a:r>
              <a:rPr lang="en-US" dirty="0"/>
              <a:t> </a:t>
            </a:r>
            <a:r>
              <a:rPr lang="en-US" dirty="0" err="1"/>
              <a:t>và</a:t>
            </a:r>
            <a:r>
              <a:rPr lang="en-US" dirty="0"/>
              <a:t> </a:t>
            </a:r>
            <a:r>
              <a:rPr lang="en-US" dirty="0" err="1"/>
              <a:t>Bảo</a:t>
            </a:r>
            <a:r>
              <a:rPr lang="en-US" dirty="0"/>
              <a:t> </a:t>
            </a:r>
            <a:r>
              <a:rPr lang="en-US" dirty="0" err="1"/>
              <a:t>Mật</a:t>
            </a:r>
            <a:endParaRPr lang="en-US" dirty="0"/>
          </a:p>
        </p:txBody>
      </p:sp>
      <p:sp>
        <p:nvSpPr>
          <p:cNvPr id="4" name="Text Placeholder 3"/>
          <p:cNvSpPr>
            <a:spLocks noGrp="1"/>
          </p:cNvSpPr>
          <p:nvPr>
            <p:ph type="body" sz="quarter" idx="13"/>
          </p:nvPr>
        </p:nvSpPr>
        <p:spPr/>
        <p:txBody>
          <a:bodyPr/>
          <a:lstStyle/>
          <a:p>
            <a:pPr lvl="0"/>
            <a:r>
              <a:rPr lang="en-US" b="1" dirty="0" err="1" smtClean="0"/>
              <a:t>Tình</a:t>
            </a:r>
            <a:r>
              <a:rPr lang="en-US" b="1" dirty="0" smtClean="0"/>
              <a:t> </a:t>
            </a:r>
            <a:r>
              <a:rPr lang="en-US" b="1" dirty="0" err="1" smtClean="0"/>
              <a:t>huống</a:t>
            </a:r>
            <a:r>
              <a:rPr lang="en-US" b="1" dirty="0" smtClean="0"/>
              <a:t> 3: </a:t>
            </a:r>
            <a:r>
              <a:rPr lang="en-US" b="1" dirty="0" err="1" smtClean="0"/>
              <a:t>Bắt</a:t>
            </a:r>
            <a:r>
              <a:rPr lang="en-US" b="1" dirty="0" smtClean="0"/>
              <a:t> </a:t>
            </a:r>
            <a:r>
              <a:rPr lang="en-US" b="1" dirty="0" err="1" smtClean="0"/>
              <a:t>gói</a:t>
            </a:r>
            <a:r>
              <a:rPr lang="en-US" b="1" dirty="0" smtClean="0"/>
              <a:t> </a:t>
            </a:r>
            <a:r>
              <a:rPr lang="en-US" b="1" dirty="0" err="1" smtClean="0"/>
              <a:t>bằng</a:t>
            </a:r>
            <a:r>
              <a:rPr lang="en-US" b="1" dirty="0" smtClean="0"/>
              <a:t> </a:t>
            </a:r>
            <a:r>
              <a:rPr lang="en-US" b="1" dirty="0" err="1" smtClean="0"/>
              <a:t>Wireshark</a:t>
            </a:r>
            <a:endParaRPr lang="en-US" b="1" dirty="0" smtClean="0"/>
          </a:p>
          <a:p>
            <a:pPr lvl="0"/>
            <a:endParaRPr lang="en-US" sz="2400" dirty="0"/>
          </a:p>
          <a:p>
            <a:pPr lvl="0"/>
            <a:endParaRPr lang="en-US" sz="2400" dirty="0" smtClean="0"/>
          </a:p>
          <a:p>
            <a:pPr lvl="0"/>
            <a:endParaRPr lang="en-US" sz="2400" dirty="0"/>
          </a:p>
          <a:p>
            <a:pPr lvl="0"/>
            <a:endParaRPr lang="en-US" sz="2400" dirty="0" smtClean="0"/>
          </a:p>
          <a:p>
            <a:pPr lvl="0"/>
            <a:endParaRPr lang="en-US" sz="2400" dirty="0"/>
          </a:p>
          <a:p>
            <a:pPr lvl="0"/>
            <a:endParaRPr lang="en-US" sz="2400" dirty="0" smtClean="0"/>
          </a:p>
          <a:p>
            <a:pPr marL="0" lvl="0" indent="0">
              <a:buNone/>
            </a:pPr>
            <a:endParaRPr lang="en-US" sz="2400" dirty="0" smtClean="0"/>
          </a:p>
          <a:p>
            <a:pPr marL="0" lvl="0" indent="0">
              <a:buNone/>
            </a:pPr>
            <a:r>
              <a:rPr lang="en-US" sz="2400" dirty="0" smtClean="0"/>
              <a:t>Cho </a:t>
            </a:r>
            <a:r>
              <a:rPr lang="en-US" sz="2400" dirty="0" err="1"/>
              <a:t>thấy</a:t>
            </a:r>
            <a:r>
              <a:rPr lang="en-US" sz="2400" dirty="0"/>
              <a:t> </a:t>
            </a:r>
            <a:r>
              <a:rPr lang="en-US" sz="2400" dirty="0" err="1"/>
              <a:t>rằng</a:t>
            </a:r>
            <a:r>
              <a:rPr lang="en-US" sz="2400" dirty="0"/>
              <a:t> </a:t>
            </a:r>
            <a:r>
              <a:rPr lang="en-US" sz="2400" dirty="0" err="1"/>
              <a:t>nội</a:t>
            </a:r>
            <a:r>
              <a:rPr lang="en-US" sz="2400" dirty="0"/>
              <a:t> dung “</a:t>
            </a:r>
            <a:r>
              <a:rPr lang="en-US" sz="2400" dirty="0" err="1"/>
              <a:t>Đại</a:t>
            </a:r>
            <a:r>
              <a:rPr lang="en-US" sz="2400" dirty="0"/>
              <a:t> </a:t>
            </a:r>
            <a:r>
              <a:rPr lang="en-US" sz="2400" dirty="0" err="1"/>
              <a:t>học</a:t>
            </a:r>
            <a:r>
              <a:rPr lang="en-US" sz="2400" dirty="0"/>
              <a:t> </a:t>
            </a:r>
            <a:r>
              <a:rPr lang="en-US" sz="2400" dirty="0" err="1"/>
              <a:t>Bách</a:t>
            </a:r>
            <a:r>
              <a:rPr lang="en-US" sz="2400" dirty="0"/>
              <a:t> </a:t>
            </a:r>
            <a:r>
              <a:rPr lang="en-US" sz="2400" dirty="0" err="1"/>
              <a:t>Khoa</a:t>
            </a:r>
            <a:r>
              <a:rPr lang="en-US" sz="2400" dirty="0"/>
              <a:t> </a:t>
            </a:r>
            <a:r>
              <a:rPr lang="en-US" sz="2400" dirty="0" err="1"/>
              <a:t>Hà</a:t>
            </a:r>
            <a:r>
              <a:rPr lang="en-US" sz="2400" dirty="0"/>
              <a:t> </a:t>
            </a:r>
            <a:r>
              <a:rPr lang="en-US" sz="2400" dirty="0" err="1"/>
              <a:t>Nội</a:t>
            </a:r>
            <a:r>
              <a:rPr lang="en-US" sz="2400" dirty="0"/>
              <a:t>” </a:t>
            </a:r>
            <a:r>
              <a:rPr lang="en-US" sz="2400" dirty="0" err="1"/>
              <a:t>đã</a:t>
            </a:r>
            <a:r>
              <a:rPr lang="en-US" sz="2400" dirty="0"/>
              <a:t> </a:t>
            </a:r>
            <a:r>
              <a:rPr lang="en-US" sz="2400" dirty="0" err="1"/>
              <a:t>được</a:t>
            </a:r>
            <a:r>
              <a:rPr lang="en-US" sz="2400" dirty="0"/>
              <a:t> </a:t>
            </a:r>
            <a:r>
              <a:rPr lang="en-US" sz="2400" dirty="0" err="1"/>
              <a:t>mã</a:t>
            </a:r>
            <a:r>
              <a:rPr lang="en-US" sz="2400" dirty="0"/>
              <a:t> </a:t>
            </a:r>
            <a:r>
              <a:rPr lang="en-US" sz="2400" dirty="0" err="1"/>
              <a:t>hóa</a:t>
            </a:r>
            <a:r>
              <a:rPr lang="en-US" sz="2400" dirty="0"/>
              <a:t> </a:t>
            </a:r>
            <a:r>
              <a:rPr lang="en-US" sz="2400" dirty="0" err="1"/>
              <a:t>rất</a:t>
            </a:r>
            <a:r>
              <a:rPr lang="en-US" sz="2400" dirty="0"/>
              <a:t> </a:t>
            </a:r>
            <a:r>
              <a:rPr lang="en-US" sz="2400" dirty="0" err="1"/>
              <a:t>khó</a:t>
            </a:r>
            <a:r>
              <a:rPr lang="en-US" sz="2400" dirty="0"/>
              <a:t> </a:t>
            </a:r>
            <a:r>
              <a:rPr lang="en-US" sz="2400" dirty="0" err="1" smtClean="0"/>
              <a:t>đọc</a:t>
            </a:r>
            <a:r>
              <a:rPr lang="en-US" sz="2400" dirty="0" smtClean="0"/>
              <a:t>!</a:t>
            </a:r>
            <a:endParaRPr lang="en-US" sz="2400" dirty="0"/>
          </a:p>
          <a:p>
            <a:endParaRPr lang="en-US" dirty="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2440" y="1844040"/>
            <a:ext cx="7757160" cy="24917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9068539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9EA0BE3B-158A-4EDF-80DC-E394A0D1600F}" type="slidenum">
              <a:rPr lang="en-US" smtClean="0"/>
              <a:pPr/>
              <a:t>17</a:t>
            </a:fld>
            <a:endParaRPr lang="en-US" dirty="0"/>
          </a:p>
        </p:txBody>
      </p:sp>
      <p:sp>
        <p:nvSpPr>
          <p:cNvPr id="3" name="Title 2"/>
          <p:cNvSpPr>
            <a:spLocks noGrp="1"/>
          </p:cNvSpPr>
          <p:nvPr>
            <p:ph type="title"/>
          </p:nvPr>
        </p:nvSpPr>
        <p:spPr/>
        <p:txBody>
          <a:bodyPr/>
          <a:lstStyle/>
          <a:p>
            <a:r>
              <a:rPr lang="en-US" dirty="0" err="1" smtClean="0"/>
              <a:t>Đánh</a:t>
            </a:r>
            <a:r>
              <a:rPr lang="en-US" dirty="0" smtClean="0"/>
              <a:t> </a:t>
            </a:r>
            <a:r>
              <a:rPr lang="en-US" dirty="0" err="1" smtClean="0"/>
              <a:t>Giá</a:t>
            </a:r>
            <a:endParaRPr lang="en-US" dirty="0"/>
          </a:p>
        </p:txBody>
      </p:sp>
      <p:sp>
        <p:nvSpPr>
          <p:cNvPr id="4" name="Text Placeholder 3"/>
          <p:cNvSpPr>
            <a:spLocks noGrp="1"/>
          </p:cNvSpPr>
          <p:nvPr>
            <p:ph type="body" sz="quarter" idx="13"/>
          </p:nvPr>
        </p:nvSpPr>
        <p:spPr/>
        <p:txBody>
          <a:bodyPr/>
          <a:lstStyle/>
          <a:p>
            <a:pPr lvl="0"/>
            <a:r>
              <a:rPr lang="en-US" sz="2400" b="1" dirty="0" err="1"/>
              <a:t>Hoạt</a:t>
            </a:r>
            <a:r>
              <a:rPr lang="en-US" sz="2400" b="1" dirty="0"/>
              <a:t> </a:t>
            </a:r>
            <a:r>
              <a:rPr lang="en-US" sz="2400" b="1" dirty="0" err="1"/>
              <a:t>động</a:t>
            </a:r>
            <a:r>
              <a:rPr lang="en-US" sz="2400" b="1" dirty="0"/>
              <a:t> </a:t>
            </a:r>
            <a:r>
              <a:rPr lang="en-US" sz="2400" b="1" dirty="0" err="1"/>
              <a:t>ổn</a:t>
            </a:r>
            <a:r>
              <a:rPr lang="en-US" sz="2400" b="1" dirty="0"/>
              <a:t> </a:t>
            </a:r>
            <a:r>
              <a:rPr lang="en-US" sz="2400" b="1" dirty="0" err="1"/>
              <a:t>định</a:t>
            </a:r>
            <a:r>
              <a:rPr lang="en-US" sz="2400" b="1" dirty="0"/>
              <a:t>: </a:t>
            </a:r>
            <a:r>
              <a:rPr lang="en-US" sz="2400" dirty="0" err="1"/>
              <a:t>Hệ</a:t>
            </a:r>
            <a:r>
              <a:rPr lang="en-US" sz="2400" dirty="0"/>
              <a:t> </a:t>
            </a:r>
            <a:r>
              <a:rPr lang="en-US" sz="2400" dirty="0" err="1"/>
              <a:t>thống</a:t>
            </a:r>
            <a:r>
              <a:rPr lang="en-US" sz="2400" dirty="0"/>
              <a:t> </a:t>
            </a:r>
            <a:r>
              <a:rPr lang="en-US" sz="2400" dirty="0" err="1"/>
              <a:t>duy</a:t>
            </a:r>
            <a:r>
              <a:rPr lang="en-US" sz="2400" dirty="0"/>
              <a:t> </a:t>
            </a:r>
            <a:r>
              <a:rPr lang="en-US" sz="2400" dirty="0" err="1"/>
              <a:t>trì</a:t>
            </a:r>
            <a:r>
              <a:rPr lang="en-US" sz="2400" dirty="0"/>
              <a:t> </a:t>
            </a:r>
            <a:r>
              <a:rPr lang="en-US" sz="2400" dirty="0" err="1"/>
              <a:t>kết</a:t>
            </a:r>
            <a:r>
              <a:rPr lang="en-US" sz="2400" dirty="0"/>
              <a:t> </a:t>
            </a:r>
            <a:r>
              <a:rPr lang="en-US" sz="2400" dirty="0" err="1"/>
              <a:t>nối</a:t>
            </a:r>
            <a:r>
              <a:rPr lang="en-US" sz="2400" dirty="0"/>
              <a:t> </a:t>
            </a:r>
            <a:r>
              <a:rPr lang="en-US" sz="2400" dirty="0" err="1"/>
              <a:t>liên</a:t>
            </a:r>
            <a:r>
              <a:rPr lang="en-US" sz="2400" dirty="0"/>
              <a:t> </a:t>
            </a:r>
            <a:r>
              <a:rPr lang="en-US" sz="2400" dirty="0" err="1"/>
              <a:t>tục</a:t>
            </a:r>
            <a:r>
              <a:rPr lang="en-US" sz="2400" dirty="0"/>
              <a:t> </a:t>
            </a:r>
            <a:r>
              <a:rPr lang="en-US" sz="2400" dirty="0" err="1"/>
              <a:t>và</a:t>
            </a:r>
            <a:r>
              <a:rPr lang="en-US" sz="2400" dirty="0"/>
              <a:t> </a:t>
            </a:r>
            <a:r>
              <a:rPr lang="en-US" sz="2400" dirty="0" err="1"/>
              <a:t>xử</a:t>
            </a:r>
            <a:r>
              <a:rPr lang="en-US" sz="2400" dirty="0"/>
              <a:t> </a:t>
            </a:r>
            <a:r>
              <a:rPr lang="en-US" sz="2400" dirty="0" err="1"/>
              <a:t>lý</a:t>
            </a:r>
            <a:r>
              <a:rPr lang="en-US" sz="2400" dirty="0"/>
              <a:t> </a:t>
            </a:r>
            <a:r>
              <a:rPr lang="en-US" sz="2400" dirty="0" err="1"/>
              <a:t>các</a:t>
            </a:r>
            <a:r>
              <a:rPr lang="en-US" sz="2400" dirty="0"/>
              <a:t> tin </a:t>
            </a:r>
            <a:r>
              <a:rPr lang="en-US" sz="2400" dirty="0" err="1"/>
              <a:t>nhắn</a:t>
            </a:r>
            <a:r>
              <a:rPr lang="en-US" sz="2400" dirty="0"/>
              <a:t> </a:t>
            </a:r>
            <a:r>
              <a:rPr lang="en-US" sz="2400" dirty="0" err="1"/>
              <a:t>một</a:t>
            </a:r>
            <a:r>
              <a:rPr lang="en-US" sz="2400" dirty="0"/>
              <a:t> </a:t>
            </a:r>
            <a:r>
              <a:rPr lang="en-US" sz="2400" dirty="0" err="1"/>
              <a:t>cách</a:t>
            </a:r>
            <a:r>
              <a:rPr lang="en-US" sz="2400" dirty="0"/>
              <a:t> </a:t>
            </a:r>
            <a:r>
              <a:rPr lang="en-US" sz="2400" dirty="0" err="1"/>
              <a:t>đáng</a:t>
            </a:r>
            <a:r>
              <a:rPr lang="en-US" sz="2400" dirty="0"/>
              <a:t> tin </a:t>
            </a:r>
            <a:r>
              <a:rPr lang="en-US" sz="2400" dirty="0" err="1"/>
              <a:t>cậy</a:t>
            </a:r>
            <a:r>
              <a:rPr lang="en-US" sz="2400" dirty="0"/>
              <a:t>. </a:t>
            </a:r>
            <a:endParaRPr lang="en-US" sz="2400" dirty="0" smtClean="0"/>
          </a:p>
          <a:p>
            <a:pPr lvl="0"/>
            <a:r>
              <a:rPr lang="en-US" sz="2400" b="1" dirty="0" err="1" smtClean="0"/>
              <a:t>Kết</a:t>
            </a:r>
            <a:r>
              <a:rPr lang="en-US" sz="2400" b="1" dirty="0" smtClean="0"/>
              <a:t> </a:t>
            </a:r>
            <a:r>
              <a:rPr lang="en-US" sz="2400" b="1" dirty="0" err="1"/>
              <a:t>nối</a:t>
            </a:r>
            <a:r>
              <a:rPr lang="en-US" sz="2400" b="1" dirty="0"/>
              <a:t> </a:t>
            </a:r>
            <a:r>
              <a:rPr lang="en-US" sz="2400" b="1" dirty="0" err="1"/>
              <a:t>được</a:t>
            </a:r>
            <a:r>
              <a:rPr lang="en-US" sz="2400" b="1" dirty="0"/>
              <a:t> </a:t>
            </a:r>
            <a:r>
              <a:rPr lang="en-US" sz="2400" b="1" dirty="0" err="1"/>
              <a:t>bảo</a:t>
            </a:r>
            <a:r>
              <a:rPr lang="en-US" sz="2400" b="1" dirty="0"/>
              <a:t> </a:t>
            </a:r>
            <a:r>
              <a:rPr lang="en-US" sz="2400" b="1" dirty="0" err="1"/>
              <a:t>mật</a:t>
            </a:r>
            <a:r>
              <a:rPr lang="en-US" sz="2400" b="1" dirty="0"/>
              <a:t>: </a:t>
            </a:r>
            <a:r>
              <a:rPr lang="en-US" sz="2400" dirty="0" err="1"/>
              <a:t>T</a:t>
            </a:r>
            <a:r>
              <a:rPr lang="en-US" sz="2400" dirty="0" err="1" smtClean="0"/>
              <a:t>riển</a:t>
            </a:r>
            <a:r>
              <a:rPr lang="en-US" sz="2400" dirty="0" smtClean="0"/>
              <a:t> </a:t>
            </a:r>
            <a:r>
              <a:rPr lang="en-US" sz="2400" dirty="0" err="1"/>
              <a:t>khai</a:t>
            </a:r>
            <a:r>
              <a:rPr lang="en-US" sz="2400" dirty="0"/>
              <a:t> SSL/TLS </a:t>
            </a:r>
            <a:r>
              <a:rPr lang="en-US" sz="2400" dirty="0" err="1"/>
              <a:t>với</a:t>
            </a:r>
            <a:r>
              <a:rPr lang="en-US" sz="2400" dirty="0"/>
              <a:t> Mutual TLS (</a:t>
            </a:r>
            <a:r>
              <a:rPr lang="en-US" sz="2400" dirty="0" err="1"/>
              <a:t>mTLS</a:t>
            </a:r>
            <a:r>
              <a:rPr lang="en-US" sz="2400" dirty="0"/>
              <a:t>) </a:t>
            </a:r>
            <a:r>
              <a:rPr lang="en-US" sz="2400" dirty="0" err="1" smtClean="0"/>
              <a:t>ngăn</a:t>
            </a:r>
            <a:r>
              <a:rPr lang="en-US" sz="2400" dirty="0" smtClean="0"/>
              <a:t> </a:t>
            </a:r>
            <a:r>
              <a:rPr lang="en-US" sz="2400" dirty="0" err="1"/>
              <a:t>chặn</a:t>
            </a:r>
            <a:r>
              <a:rPr lang="en-US" sz="2400" dirty="0"/>
              <a:t> </a:t>
            </a:r>
            <a:r>
              <a:rPr lang="en-US" sz="2400" dirty="0" err="1"/>
              <a:t>các</a:t>
            </a:r>
            <a:r>
              <a:rPr lang="en-US" sz="2400" dirty="0"/>
              <a:t> </a:t>
            </a:r>
            <a:r>
              <a:rPr lang="en-US" sz="2400" dirty="0" err="1"/>
              <a:t>cuộc</a:t>
            </a:r>
            <a:r>
              <a:rPr lang="en-US" sz="2400" dirty="0"/>
              <a:t> </a:t>
            </a:r>
            <a:r>
              <a:rPr lang="en-US" sz="2400" dirty="0" err="1"/>
              <a:t>tấn</a:t>
            </a:r>
            <a:r>
              <a:rPr lang="en-US" sz="2400" dirty="0"/>
              <a:t> </a:t>
            </a:r>
            <a:r>
              <a:rPr lang="en-US" sz="2400" dirty="0" err="1"/>
              <a:t>công</a:t>
            </a:r>
            <a:r>
              <a:rPr lang="en-US" sz="2400" dirty="0"/>
              <a:t> </a:t>
            </a:r>
            <a:r>
              <a:rPr lang="en-US" sz="2400" dirty="0" err="1"/>
              <a:t>giả</a:t>
            </a:r>
            <a:r>
              <a:rPr lang="en-US" sz="2400" dirty="0"/>
              <a:t> </a:t>
            </a:r>
            <a:r>
              <a:rPr lang="en-US" sz="2400" dirty="0" err="1"/>
              <a:t>mạo</a:t>
            </a:r>
            <a:r>
              <a:rPr lang="en-US" sz="2400" dirty="0"/>
              <a:t> (spoofing) </a:t>
            </a:r>
            <a:r>
              <a:rPr lang="en-US" sz="2400" dirty="0" err="1"/>
              <a:t>và</a:t>
            </a:r>
            <a:r>
              <a:rPr lang="en-US" sz="2400" dirty="0"/>
              <a:t> </a:t>
            </a:r>
            <a:r>
              <a:rPr lang="en-US" sz="2400" dirty="0" err="1"/>
              <a:t>đảm</a:t>
            </a:r>
            <a:r>
              <a:rPr lang="en-US" sz="2400" dirty="0"/>
              <a:t> </a:t>
            </a:r>
            <a:r>
              <a:rPr lang="en-US" sz="2400" dirty="0" err="1"/>
              <a:t>bảo</a:t>
            </a:r>
            <a:r>
              <a:rPr lang="en-US" sz="2400" dirty="0"/>
              <a:t> </a:t>
            </a:r>
            <a:r>
              <a:rPr lang="en-US" sz="2400" dirty="0" err="1"/>
              <a:t>rằng</a:t>
            </a:r>
            <a:r>
              <a:rPr lang="en-US" sz="2400" dirty="0"/>
              <a:t> </a:t>
            </a:r>
            <a:r>
              <a:rPr lang="en-US" sz="2400" dirty="0" err="1"/>
              <a:t>chỉ</a:t>
            </a:r>
            <a:r>
              <a:rPr lang="en-US" sz="2400" dirty="0"/>
              <a:t> </a:t>
            </a:r>
            <a:r>
              <a:rPr lang="en-US" sz="2400" dirty="0" err="1"/>
              <a:t>các</a:t>
            </a:r>
            <a:r>
              <a:rPr lang="en-US" sz="2400" dirty="0"/>
              <a:t> </a:t>
            </a:r>
            <a:r>
              <a:rPr lang="en-US" sz="2400" dirty="0" err="1"/>
              <a:t>bên</a:t>
            </a:r>
            <a:r>
              <a:rPr lang="en-US" sz="2400" dirty="0"/>
              <a:t> </a:t>
            </a:r>
            <a:r>
              <a:rPr lang="en-US" sz="2400" dirty="0" err="1"/>
              <a:t>được</a:t>
            </a:r>
            <a:r>
              <a:rPr lang="en-US" sz="2400" dirty="0"/>
              <a:t> </a:t>
            </a:r>
            <a:r>
              <a:rPr lang="en-US" sz="2400" dirty="0" err="1"/>
              <a:t>ủy</a:t>
            </a:r>
            <a:r>
              <a:rPr lang="en-US" sz="2400" dirty="0"/>
              <a:t> </a:t>
            </a:r>
            <a:r>
              <a:rPr lang="en-US" sz="2400" dirty="0" err="1"/>
              <a:t>quyền</a:t>
            </a:r>
            <a:r>
              <a:rPr lang="en-US" sz="2400" dirty="0"/>
              <a:t> </a:t>
            </a:r>
            <a:r>
              <a:rPr lang="en-US" sz="2400" dirty="0" err="1"/>
              <a:t>mới</a:t>
            </a:r>
            <a:r>
              <a:rPr lang="en-US" sz="2400" dirty="0"/>
              <a:t> </a:t>
            </a:r>
            <a:r>
              <a:rPr lang="en-US" sz="2400" dirty="0" err="1"/>
              <a:t>có</a:t>
            </a:r>
            <a:r>
              <a:rPr lang="en-US" sz="2400" dirty="0"/>
              <a:t> </a:t>
            </a:r>
            <a:r>
              <a:rPr lang="en-US" sz="2400" dirty="0" err="1"/>
              <a:t>thể</a:t>
            </a:r>
            <a:r>
              <a:rPr lang="en-US" sz="2400" dirty="0"/>
              <a:t> </a:t>
            </a:r>
            <a:r>
              <a:rPr lang="en-US" sz="2400" dirty="0" err="1"/>
              <a:t>tham</a:t>
            </a:r>
            <a:r>
              <a:rPr lang="en-US" sz="2400" dirty="0"/>
              <a:t> </a:t>
            </a:r>
            <a:r>
              <a:rPr lang="en-US" sz="2400" dirty="0" err="1"/>
              <a:t>gia</a:t>
            </a:r>
            <a:r>
              <a:rPr lang="en-US" sz="2400" dirty="0"/>
              <a:t> </a:t>
            </a:r>
            <a:r>
              <a:rPr lang="en-US" sz="2400" dirty="0" err="1"/>
              <a:t>vào</a:t>
            </a:r>
            <a:r>
              <a:rPr lang="en-US" sz="2400" dirty="0"/>
              <a:t> </a:t>
            </a:r>
            <a:r>
              <a:rPr lang="en-US" sz="2400" dirty="0" err="1"/>
              <a:t>cuộc</a:t>
            </a:r>
            <a:r>
              <a:rPr lang="en-US" sz="2400" dirty="0"/>
              <a:t> </a:t>
            </a:r>
            <a:r>
              <a:rPr lang="en-US" sz="2400" dirty="0" err="1"/>
              <a:t>trò</a:t>
            </a:r>
            <a:r>
              <a:rPr lang="en-US" sz="2400" dirty="0"/>
              <a:t> </a:t>
            </a:r>
            <a:r>
              <a:rPr lang="en-US" sz="2400" dirty="0" err="1"/>
              <a:t>chuyện</a:t>
            </a:r>
            <a:r>
              <a:rPr lang="en-US" sz="2400" dirty="0"/>
              <a:t>.</a:t>
            </a:r>
          </a:p>
          <a:p>
            <a:pPr lvl="0"/>
            <a:r>
              <a:rPr lang="en-US" sz="2400" b="1" dirty="0" err="1" smtClean="0"/>
              <a:t>Bảo</a:t>
            </a:r>
            <a:r>
              <a:rPr lang="en-US" sz="2400" b="1" dirty="0" smtClean="0"/>
              <a:t> </a:t>
            </a:r>
            <a:r>
              <a:rPr lang="en-US" sz="2400" b="1" dirty="0" err="1"/>
              <a:t>vệ</a:t>
            </a:r>
            <a:r>
              <a:rPr lang="en-US" sz="2400" b="1" dirty="0"/>
              <a:t> </a:t>
            </a:r>
            <a:r>
              <a:rPr lang="en-US" sz="2400" b="1" dirty="0" err="1"/>
              <a:t>dữ</a:t>
            </a:r>
            <a:r>
              <a:rPr lang="en-US" sz="2400" b="1" dirty="0"/>
              <a:t> </a:t>
            </a:r>
            <a:r>
              <a:rPr lang="en-US" sz="2400" b="1" dirty="0" err="1"/>
              <a:t>liệu</a:t>
            </a:r>
            <a:r>
              <a:rPr lang="en-US" sz="2400" b="1" dirty="0"/>
              <a:t> </a:t>
            </a:r>
            <a:r>
              <a:rPr lang="en-US" sz="2400" b="1" dirty="0" err="1"/>
              <a:t>hiệu</a:t>
            </a:r>
            <a:r>
              <a:rPr lang="en-US" sz="2400" b="1" dirty="0"/>
              <a:t> </a:t>
            </a:r>
            <a:r>
              <a:rPr lang="en-US" sz="2400" b="1" dirty="0" err="1" smtClean="0"/>
              <a:t>quả</a:t>
            </a:r>
            <a:r>
              <a:rPr lang="en-US" sz="2400" b="1" dirty="0" smtClean="0"/>
              <a:t>: </a:t>
            </a:r>
            <a:r>
              <a:rPr lang="en-US" sz="2400" dirty="0" err="1" smtClean="0"/>
              <a:t>Nội</a:t>
            </a:r>
            <a:r>
              <a:rPr lang="en-US" sz="2400" dirty="0" smtClean="0"/>
              <a:t> </a:t>
            </a:r>
            <a:r>
              <a:rPr lang="en-US" sz="2400" dirty="0"/>
              <a:t>dung tin </a:t>
            </a:r>
            <a:r>
              <a:rPr lang="en-US" sz="2400" dirty="0" err="1"/>
              <a:t>nhắn</a:t>
            </a:r>
            <a:r>
              <a:rPr lang="en-US" sz="2400" dirty="0"/>
              <a:t> </a:t>
            </a:r>
            <a:r>
              <a:rPr lang="en-US" sz="2400" dirty="0" err="1"/>
              <a:t>được</a:t>
            </a:r>
            <a:r>
              <a:rPr lang="en-US" sz="2400" dirty="0"/>
              <a:t> </a:t>
            </a:r>
            <a:r>
              <a:rPr lang="en-US" sz="2400" dirty="0" err="1"/>
              <a:t>mã</a:t>
            </a:r>
            <a:r>
              <a:rPr lang="en-US" sz="2400" dirty="0"/>
              <a:t> </a:t>
            </a:r>
            <a:r>
              <a:rPr lang="en-US" sz="2400" dirty="0" err="1"/>
              <a:t>hóa</a:t>
            </a:r>
            <a:r>
              <a:rPr lang="en-US" sz="2400" dirty="0"/>
              <a:t> </a:t>
            </a:r>
            <a:r>
              <a:rPr lang="en-US" sz="2400" dirty="0" err="1"/>
              <a:t>hoàn</a:t>
            </a:r>
            <a:r>
              <a:rPr lang="en-US" sz="2400" dirty="0"/>
              <a:t> </a:t>
            </a:r>
            <a:r>
              <a:rPr lang="en-US" sz="2400" dirty="0" err="1"/>
              <a:t>toàn</a:t>
            </a:r>
            <a:r>
              <a:rPr lang="en-US" sz="2400" dirty="0"/>
              <a:t> </a:t>
            </a:r>
            <a:r>
              <a:rPr lang="en-US" sz="2400" dirty="0" err="1"/>
              <a:t>trên</a:t>
            </a:r>
            <a:r>
              <a:rPr lang="en-US" sz="2400" dirty="0"/>
              <a:t> </a:t>
            </a:r>
            <a:r>
              <a:rPr lang="en-US" sz="2400" dirty="0" err="1"/>
              <a:t>đường</a:t>
            </a:r>
            <a:r>
              <a:rPr lang="en-US" sz="2400" dirty="0"/>
              <a:t> </a:t>
            </a:r>
            <a:r>
              <a:rPr lang="en-US" sz="2400" dirty="0" err="1"/>
              <a:t>truyền</a:t>
            </a:r>
            <a:r>
              <a:rPr lang="en-US" sz="2400" dirty="0"/>
              <a:t>, </a:t>
            </a:r>
            <a:r>
              <a:rPr lang="en-US" sz="2400" dirty="0" err="1"/>
              <a:t>bảo</a:t>
            </a:r>
            <a:r>
              <a:rPr lang="en-US" sz="2400" dirty="0"/>
              <a:t> </a:t>
            </a:r>
            <a:r>
              <a:rPr lang="en-US" sz="2400" dirty="0" err="1"/>
              <a:t>vệ</a:t>
            </a:r>
            <a:r>
              <a:rPr lang="en-US" sz="2400" dirty="0"/>
              <a:t> </a:t>
            </a:r>
            <a:r>
              <a:rPr lang="en-US" sz="2400" dirty="0" err="1"/>
              <a:t>thông</a:t>
            </a:r>
            <a:r>
              <a:rPr lang="en-US" sz="2400" dirty="0"/>
              <a:t> tin </a:t>
            </a:r>
            <a:r>
              <a:rPr lang="en-US" sz="2400" dirty="0" err="1"/>
              <a:t>khỏi</a:t>
            </a:r>
            <a:r>
              <a:rPr lang="en-US" sz="2400" dirty="0"/>
              <a:t> </a:t>
            </a:r>
            <a:r>
              <a:rPr lang="en-US" sz="2400" dirty="0" err="1"/>
              <a:t>các</a:t>
            </a:r>
            <a:r>
              <a:rPr lang="en-US" sz="2400" dirty="0"/>
              <a:t> </a:t>
            </a:r>
            <a:r>
              <a:rPr lang="en-US" sz="2400" dirty="0" err="1"/>
              <a:t>hành</a:t>
            </a:r>
            <a:r>
              <a:rPr lang="en-US" sz="2400" dirty="0"/>
              <a:t> vi </a:t>
            </a:r>
            <a:r>
              <a:rPr lang="en-US" sz="2400" dirty="0" err="1"/>
              <a:t>nghe</a:t>
            </a:r>
            <a:r>
              <a:rPr lang="en-US" sz="2400" dirty="0"/>
              <a:t> </a:t>
            </a:r>
            <a:r>
              <a:rPr lang="en-US" sz="2400" dirty="0" err="1"/>
              <a:t>lén</a:t>
            </a:r>
            <a:r>
              <a:rPr lang="en-US" sz="2400" dirty="0"/>
              <a:t> </a:t>
            </a:r>
            <a:r>
              <a:rPr lang="en-US" sz="2400" dirty="0" err="1"/>
              <a:t>trái</a:t>
            </a:r>
            <a:r>
              <a:rPr lang="en-US" sz="2400" dirty="0"/>
              <a:t> </a:t>
            </a:r>
            <a:r>
              <a:rPr lang="en-US" sz="2400" dirty="0" err="1"/>
              <a:t>phép</a:t>
            </a:r>
            <a:r>
              <a:rPr lang="en-US" sz="2400" dirty="0"/>
              <a:t>. </a:t>
            </a:r>
          </a:p>
        </p:txBody>
      </p:sp>
    </p:spTree>
    <p:extLst>
      <p:ext uri="{BB962C8B-B14F-4D97-AF65-F5344CB8AC3E}">
        <p14:creationId xmlns:p14="http://schemas.microsoft.com/office/powerpoint/2010/main" val="108790857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9EA0BE3B-158A-4EDF-80DC-E394A0D1600F}" type="slidenum">
              <a:rPr lang="en-US" smtClean="0"/>
              <a:pPr/>
              <a:t>18</a:t>
            </a:fld>
            <a:endParaRPr lang="en-US" dirty="0"/>
          </a:p>
        </p:txBody>
      </p:sp>
      <p:sp>
        <p:nvSpPr>
          <p:cNvPr id="4" name="Text Placeholder 3"/>
          <p:cNvSpPr>
            <a:spLocks noGrp="1"/>
          </p:cNvSpPr>
          <p:nvPr>
            <p:ph sz="half" idx="1"/>
          </p:nvPr>
        </p:nvSpPr>
        <p:spPr/>
        <p:txBody>
          <a:bodyPr/>
          <a:lstStyle/>
          <a:p>
            <a:pPr marL="0" indent="0">
              <a:buNone/>
            </a:pPr>
            <a:endParaRPr lang="en-US" sz="2400" dirty="0"/>
          </a:p>
          <a:p>
            <a:pPr marL="0" indent="0">
              <a:buNone/>
            </a:pPr>
            <a:endParaRPr lang="en-US" sz="2400" dirty="0" smtClean="0"/>
          </a:p>
          <a:p>
            <a:pPr marL="0" indent="0">
              <a:buNone/>
            </a:pPr>
            <a:endParaRPr lang="en-US" sz="2400" dirty="0"/>
          </a:p>
          <a:p>
            <a:pPr marL="0" indent="0">
              <a:buNone/>
            </a:pPr>
            <a:endParaRPr lang="en-US" sz="2400" dirty="0" smtClean="0"/>
          </a:p>
          <a:p>
            <a:r>
              <a:rPr lang="en-US" sz="2400" dirty="0" err="1" smtClean="0"/>
              <a:t>Hệ</a:t>
            </a:r>
            <a:r>
              <a:rPr lang="en-US" sz="2400" dirty="0" smtClean="0"/>
              <a:t> </a:t>
            </a:r>
            <a:r>
              <a:rPr lang="en-US" sz="2400" dirty="0" err="1"/>
              <a:t>thống</a:t>
            </a:r>
            <a:r>
              <a:rPr lang="en-US" sz="2400" dirty="0"/>
              <a:t> chat </a:t>
            </a:r>
            <a:r>
              <a:rPr lang="en-US" sz="2400" dirty="0" err="1"/>
              <a:t>đã</a:t>
            </a:r>
            <a:r>
              <a:rPr lang="en-US" sz="2400" dirty="0"/>
              <a:t> </a:t>
            </a:r>
            <a:r>
              <a:rPr lang="en-US" sz="2400" dirty="0" err="1"/>
              <a:t>phát</a:t>
            </a:r>
            <a:r>
              <a:rPr lang="en-US" sz="2400" dirty="0"/>
              <a:t> </a:t>
            </a:r>
            <a:r>
              <a:rPr lang="en-US" sz="2400" dirty="0" err="1"/>
              <a:t>triển</a:t>
            </a:r>
            <a:r>
              <a:rPr lang="en-US" sz="2400" dirty="0"/>
              <a:t> </a:t>
            </a:r>
            <a:r>
              <a:rPr lang="en-US" sz="2400" dirty="0" err="1"/>
              <a:t>đáp</a:t>
            </a:r>
            <a:r>
              <a:rPr lang="en-US" sz="2400" dirty="0"/>
              <a:t> </a:t>
            </a:r>
            <a:r>
              <a:rPr lang="en-US" sz="2400" dirty="0" err="1"/>
              <a:t>ứng</a:t>
            </a:r>
            <a:r>
              <a:rPr lang="en-US" sz="2400" dirty="0"/>
              <a:t> </a:t>
            </a:r>
            <a:r>
              <a:rPr lang="en-US" sz="2400" dirty="0" err="1"/>
              <a:t>tốt</a:t>
            </a:r>
            <a:r>
              <a:rPr lang="en-US" sz="2400" dirty="0"/>
              <a:t> </a:t>
            </a:r>
            <a:r>
              <a:rPr lang="en-US" sz="2400" dirty="0" err="1"/>
              <a:t>các</a:t>
            </a:r>
            <a:r>
              <a:rPr lang="en-US" sz="2400" dirty="0"/>
              <a:t> </a:t>
            </a:r>
            <a:r>
              <a:rPr lang="en-US" sz="2400" dirty="0" err="1"/>
              <a:t>yêu</a:t>
            </a:r>
            <a:r>
              <a:rPr lang="en-US" sz="2400" dirty="0"/>
              <a:t> </a:t>
            </a:r>
            <a:r>
              <a:rPr lang="en-US" sz="2400" dirty="0" err="1"/>
              <a:t>cầu</a:t>
            </a:r>
            <a:r>
              <a:rPr lang="en-US" sz="2400" dirty="0"/>
              <a:t> </a:t>
            </a:r>
            <a:r>
              <a:rPr lang="en-US" sz="2400" dirty="0" err="1"/>
              <a:t>về</a:t>
            </a:r>
            <a:r>
              <a:rPr lang="en-US" sz="2400" dirty="0"/>
              <a:t> </a:t>
            </a:r>
            <a:r>
              <a:rPr lang="en-US" sz="2400" dirty="0" err="1"/>
              <a:t>bảo</a:t>
            </a:r>
            <a:r>
              <a:rPr lang="en-US" sz="2400" dirty="0"/>
              <a:t> </a:t>
            </a:r>
            <a:r>
              <a:rPr lang="en-US" sz="2400" dirty="0" err="1"/>
              <a:t>mật</a:t>
            </a:r>
            <a:r>
              <a:rPr lang="en-US" sz="2400" dirty="0"/>
              <a:t>, </a:t>
            </a:r>
            <a:r>
              <a:rPr lang="en-US" sz="2400" dirty="0" err="1"/>
              <a:t>cung</a:t>
            </a:r>
            <a:r>
              <a:rPr lang="en-US" sz="2400" dirty="0"/>
              <a:t> </a:t>
            </a:r>
            <a:r>
              <a:rPr lang="en-US" sz="2400" dirty="0" err="1"/>
              <a:t>cấp</a:t>
            </a:r>
            <a:r>
              <a:rPr lang="en-US" sz="2400" dirty="0"/>
              <a:t> </a:t>
            </a:r>
            <a:r>
              <a:rPr lang="en-US" sz="2400" dirty="0" err="1"/>
              <a:t>một</a:t>
            </a:r>
            <a:r>
              <a:rPr lang="en-US" sz="2400" dirty="0"/>
              <a:t> </a:t>
            </a:r>
            <a:r>
              <a:rPr lang="en-US" sz="2400" dirty="0" err="1"/>
              <a:t>kênh</a:t>
            </a:r>
            <a:r>
              <a:rPr lang="en-US" sz="2400" dirty="0"/>
              <a:t> </a:t>
            </a:r>
            <a:r>
              <a:rPr lang="en-US" sz="2400" dirty="0" err="1"/>
              <a:t>giao</a:t>
            </a:r>
            <a:r>
              <a:rPr lang="en-US" sz="2400" dirty="0"/>
              <a:t> </a:t>
            </a:r>
            <a:r>
              <a:rPr lang="en-US" sz="2400" dirty="0" err="1"/>
              <a:t>tiếp</a:t>
            </a:r>
            <a:r>
              <a:rPr lang="en-US" sz="2400" dirty="0"/>
              <a:t> an </a:t>
            </a:r>
            <a:r>
              <a:rPr lang="en-US" sz="2400" dirty="0" err="1"/>
              <a:t>toàn</a:t>
            </a:r>
            <a:r>
              <a:rPr lang="en-US" sz="2400" dirty="0"/>
              <a:t> </a:t>
            </a:r>
            <a:r>
              <a:rPr lang="en-US" sz="2400" dirty="0" err="1"/>
              <a:t>và</a:t>
            </a:r>
            <a:r>
              <a:rPr lang="en-US" sz="2400" dirty="0"/>
              <a:t> </a:t>
            </a:r>
            <a:r>
              <a:rPr lang="en-US" sz="2400" dirty="0" err="1"/>
              <a:t>đáng</a:t>
            </a:r>
            <a:r>
              <a:rPr lang="en-US" sz="2400" dirty="0"/>
              <a:t> tin </a:t>
            </a:r>
            <a:r>
              <a:rPr lang="en-US" sz="2400" dirty="0" err="1"/>
              <a:t>cậy</a:t>
            </a:r>
            <a:r>
              <a:rPr lang="en-US" sz="2400" dirty="0"/>
              <a:t> </a:t>
            </a:r>
            <a:r>
              <a:rPr lang="en-US" sz="2400" dirty="0" err="1"/>
              <a:t>cho</a:t>
            </a:r>
            <a:r>
              <a:rPr lang="en-US" sz="2400" dirty="0"/>
              <a:t> </a:t>
            </a:r>
            <a:r>
              <a:rPr lang="en-US" sz="2400" dirty="0" err="1"/>
              <a:t>người</a:t>
            </a:r>
            <a:r>
              <a:rPr lang="en-US" sz="2400" dirty="0"/>
              <a:t> </a:t>
            </a:r>
            <a:r>
              <a:rPr lang="en-US" sz="2400" dirty="0" err="1"/>
              <a:t>dùng</a:t>
            </a:r>
            <a:r>
              <a:rPr lang="en-US" sz="2400" dirty="0" smtClean="0"/>
              <a:t>!</a:t>
            </a:r>
          </a:p>
        </p:txBody>
      </p:sp>
      <p:sp>
        <p:nvSpPr>
          <p:cNvPr id="5" name="Content Placeholder 4"/>
          <p:cNvSpPr>
            <a:spLocks noGrp="1"/>
          </p:cNvSpPr>
          <p:nvPr>
            <p:ph sz="half" idx="2"/>
          </p:nvPr>
        </p:nvSpPr>
        <p:spPr/>
        <p:txBody>
          <a:bodyPr/>
          <a:lstStyle/>
          <a:p>
            <a:endParaRPr lang="en-US" sz="2400" dirty="0" smtClean="0"/>
          </a:p>
          <a:p>
            <a:endParaRPr lang="en-US" sz="2400" dirty="0"/>
          </a:p>
          <a:p>
            <a:endParaRPr lang="en-US" sz="2400" dirty="0" smtClean="0"/>
          </a:p>
          <a:p>
            <a:endParaRPr lang="en-US" sz="2400" dirty="0"/>
          </a:p>
          <a:p>
            <a:r>
              <a:rPr lang="vi-VN" sz="2400" dirty="0" smtClean="0"/>
              <a:t>Hỗ </a:t>
            </a:r>
            <a:r>
              <a:rPr lang="vi-VN" sz="2400" dirty="0"/>
              <a:t>trợ chat nhóm, chia sẻ file.</a:t>
            </a:r>
          </a:p>
          <a:p>
            <a:r>
              <a:rPr lang="vi-VN" sz="2400" dirty="0"/>
              <a:t>Tích hợp client Web/Mobile.</a:t>
            </a:r>
          </a:p>
          <a:p>
            <a:r>
              <a:rPr lang="vi-VN" sz="2400" dirty="0"/>
              <a:t>Lưu lịch sử vào cơ sở dữ liệu.</a:t>
            </a:r>
          </a:p>
          <a:p>
            <a:pPr marL="0" indent="0">
              <a:buNone/>
            </a:pPr>
            <a:endParaRPr lang="en-US" sz="2400" dirty="0"/>
          </a:p>
        </p:txBody>
      </p:sp>
      <p:sp>
        <p:nvSpPr>
          <p:cNvPr id="3" name="Title 2"/>
          <p:cNvSpPr>
            <a:spLocks noGrp="1"/>
          </p:cNvSpPr>
          <p:nvPr>
            <p:ph type="title"/>
          </p:nvPr>
        </p:nvSpPr>
        <p:spPr/>
        <p:txBody>
          <a:bodyPr/>
          <a:lstStyle/>
          <a:p>
            <a:r>
              <a:rPr lang="en-US" dirty="0" err="1" smtClean="0"/>
              <a:t>Kết</a:t>
            </a:r>
            <a:r>
              <a:rPr lang="en-US" dirty="0" smtClean="0"/>
              <a:t> </a:t>
            </a:r>
            <a:r>
              <a:rPr lang="en-US" dirty="0" err="1" smtClean="0"/>
              <a:t>Luận</a:t>
            </a:r>
            <a:r>
              <a:rPr lang="en-US" dirty="0" smtClean="0"/>
              <a:t> </a:t>
            </a:r>
            <a:r>
              <a:rPr lang="en-US" dirty="0" err="1" smtClean="0"/>
              <a:t>và</a:t>
            </a:r>
            <a:r>
              <a:rPr lang="en-US" dirty="0" smtClean="0"/>
              <a:t> </a:t>
            </a:r>
            <a:r>
              <a:rPr lang="en-US" dirty="0" err="1" smtClean="0"/>
              <a:t>Hướng</a:t>
            </a:r>
            <a:r>
              <a:rPr lang="en-US" dirty="0" smtClean="0"/>
              <a:t> </a:t>
            </a:r>
            <a:r>
              <a:rPr lang="en-US" dirty="0" err="1" smtClean="0"/>
              <a:t>Phát</a:t>
            </a:r>
            <a:r>
              <a:rPr lang="en-US" dirty="0" smtClean="0"/>
              <a:t> </a:t>
            </a:r>
            <a:r>
              <a:rPr lang="en-US" dirty="0" err="1" smtClean="0"/>
              <a:t>Triển</a:t>
            </a:r>
            <a:endParaRPr lang="en-US" dirty="0"/>
          </a:p>
        </p:txBody>
      </p:sp>
      <p:pic>
        <p:nvPicPr>
          <p:cNvPr id="3076"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31544" y="1257300"/>
            <a:ext cx="2794635" cy="1828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7"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45380" y="1360170"/>
            <a:ext cx="2735580" cy="16078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0058881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 xmlns:a16="http://schemas.microsoft.com/office/drawing/2014/main" id="{DA37B5C8-2095-4D2D-97FE-E4E8D89379E1}"/>
              </a:ext>
            </a:extLst>
          </p:cNvPr>
          <p:cNvSpPr>
            <a:spLocks noGrp="1"/>
          </p:cNvSpPr>
          <p:nvPr>
            <p:ph type="sldNum" sz="quarter" idx="12"/>
          </p:nvPr>
        </p:nvSpPr>
        <p:spPr/>
        <p:txBody>
          <a:bodyPr/>
          <a:lstStyle/>
          <a:p>
            <a:fld id="{9EA0BE3B-158A-4EDF-80DC-E394A0D1600F}" type="slidenum">
              <a:rPr lang="en-US" smtClean="0"/>
              <a:pPr/>
              <a:t>19</a:t>
            </a:fld>
            <a:endParaRPr lang="en-US" dirty="0"/>
          </a:p>
        </p:txBody>
      </p:sp>
      <p:sp>
        <p:nvSpPr>
          <p:cNvPr id="3" name="Title 10">
            <a:extLst>
              <a:ext uri="{FF2B5EF4-FFF2-40B4-BE49-F238E27FC236}">
                <a16:creationId xmlns="" xmlns:a16="http://schemas.microsoft.com/office/drawing/2014/main" id="{F78B3876-6ECC-4098-BDD1-C48CE4B42721}"/>
              </a:ext>
            </a:extLst>
          </p:cNvPr>
          <p:cNvSpPr txBox="1">
            <a:spLocks/>
          </p:cNvSpPr>
          <p:nvPr/>
        </p:nvSpPr>
        <p:spPr>
          <a:xfrm>
            <a:off x="4181094" y="3021991"/>
            <a:ext cx="4197975" cy="814017"/>
          </a:xfrm>
          <a:prstGeom prst="rect">
            <a:avLst/>
          </a:prstGeom>
        </p:spPr>
        <p:txBody>
          <a:bodyPr/>
          <a:lstStyle>
            <a:lvl1pPr algn="l" defTabSz="914400" rtl="0" eaLnBrk="1" latinLnBrk="0" hangingPunct="1">
              <a:lnSpc>
                <a:spcPct val="90000"/>
              </a:lnSpc>
              <a:spcBef>
                <a:spcPct val="0"/>
              </a:spcBef>
              <a:buNone/>
              <a:defRPr sz="60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en-US" sz="4800" dirty="0"/>
              <a:t>THANK </a:t>
            </a:r>
            <a:r>
              <a:rPr lang="en-US" sz="4800" dirty="0" smtClean="0"/>
              <a:t>YOU !</a:t>
            </a:r>
            <a:endParaRPr lang="en-US" sz="4800" dirty="0"/>
          </a:p>
        </p:txBody>
      </p:sp>
    </p:spTree>
    <p:extLst>
      <p:ext uri="{BB962C8B-B14F-4D97-AF65-F5344CB8AC3E}">
        <p14:creationId xmlns:p14="http://schemas.microsoft.com/office/powerpoint/2010/main" val="283053568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2</a:t>
            </a:fld>
            <a:endParaRPr lang="en-US" dirty="0"/>
          </a:p>
        </p:txBody>
      </p:sp>
      <p:sp>
        <p:nvSpPr>
          <p:cNvPr id="3" name="Title 2">
            <a:extLst>
              <a:ext uri="{FF2B5EF4-FFF2-40B4-BE49-F238E27FC236}">
                <a16:creationId xmlns="" xmlns:a16="http://schemas.microsoft.com/office/drawing/2014/main" id="{9EF27CAA-32BA-4E6B-B8C0-1A481E08E81D}"/>
              </a:ext>
            </a:extLst>
          </p:cNvPr>
          <p:cNvSpPr>
            <a:spLocks noGrp="1"/>
          </p:cNvSpPr>
          <p:nvPr>
            <p:ph type="title"/>
          </p:nvPr>
        </p:nvSpPr>
        <p:spPr/>
        <p:txBody>
          <a:bodyPr/>
          <a:lstStyle/>
          <a:p>
            <a:r>
              <a:rPr lang="en-US" dirty="0" err="1" smtClean="0"/>
              <a:t>Nội</a:t>
            </a:r>
            <a:r>
              <a:rPr lang="en-US" dirty="0" smtClean="0"/>
              <a:t> Dung </a:t>
            </a:r>
            <a:endParaRPr lang="en-US" dirty="0"/>
          </a:p>
        </p:txBody>
      </p:sp>
      <p:sp>
        <p:nvSpPr>
          <p:cNvPr id="4" name="Content Placeholder 3">
            <a:extLst>
              <a:ext uri="{FF2B5EF4-FFF2-40B4-BE49-F238E27FC236}">
                <a16:creationId xmlns="" xmlns:a16="http://schemas.microsoft.com/office/drawing/2014/main" id="{59563378-38F8-4CB3-AF99-2C56FCF55404}"/>
              </a:ext>
            </a:extLst>
          </p:cNvPr>
          <p:cNvSpPr>
            <a:spLocks noGrp="1"/>
          </p:cNvSpPr>
          <p:nvPr>
            <p:ph type="body" sz="quarter" idx="13"/>
          </p:nvPr>
        </p:nvSpPr>
        <p:spPr/>
        <p:txBody>
          <a:bodyPr/>
          <a:lstStyle/>
          <a:p>
            <a:pPr marL="0" indent="0">
              <a:buNone/>
            </a:pPr>
            <a:r>
              <a:rPr lang="en-US" b="1" dirty="0" err="1"/>
              <a:t>Chương</a:t>
            </a:r>
            <a:r>
              <a:rPr lang="en-US" b="1" dirty="0"/>
              <a:t> 1:</a:t>
            </a:r>
            <a:r>
              <a:rPr lang="en-US" dirty="0"/>
              <a:t> </a:t>
            </a:r>
            <a:r>
              <a:rPr lang="en-US" dirty="0" err="1"/>
              <a:t>Tổng</a:t>
            </a:r>
            <a:r>
              <a:rPr lang="en-US" dirty="0"/>
              <a:t> </a:t>
            </a:r>
            <a:r>
              <a:rPr lang="en-US" dirty="0" err="1"/>
              <a:t>Quan</a:t>
            </a:r>
            <a:r>
              <a:rPr lang="en-US" dirty="0"/>
              <a:t> </a:t>
            </a:r>
            <a:r>
              <a:rPr lang="en-US" dirty="0" err="1"/>
              <a:t>về</a:t>
            </a:r>
            <a:r>
              <a:rPr lang="en-US" dirty="0"/>
              <a:t> </a:t>
            </a:r>
            <a:r>
              <a:rPr lang="en-US" dirty="0" err="1"/>
              <a:t>Giao</a:t>
            </a:r>
            <a:r>
              <a:rPr lang="en-US" dirty="0"/>
              <a:t> </a:t>
            </a:r>
            <a:r>
              <a:rPr lang="en-US" dirty="0" err="1"/>
              <a:t>Thức</a:t>
            </a:r>
            <a:r>
              <a:rPr lang="en-US" dirty="0"/>
              <a:t> </a:t>
            </a:r>
            <a:r>
              <a:rPr lang="en-US" dirty="0" err="1"/>
              <a:t>Mạng</a:t>
            </a:r>
            <a:r>
              <a:rPr lang="en-US" dirty="0"/>
              <a:t> </a:t>
            </a:r>
            <a:r>
              <a:rPr lang="en-US" dirty="0" err="1"/>
              <a:t>và</a:t>
            </a:r>
            <a:r>
              <a:rPr lang="en-US" dirty="0"/>
              <a:t> </a:t>
            </a:r>
            <a:r>
              <a:rPr lang="en-US" dirty="0" err="1"/>
              <a:t>Bảo</a:t>
            </a:r>
            <a:r>
              <a:rPr lang="en-US" dirty="0"/>
              <a:t> </a:t>
            </a:r>
            <a:r>
              <a:rPr lang="en-US" dirty="0" err="1" smtClean="0"/>
              <a:t>Mật</a:t>
            </a:r>
            <a:endParaRPr lang="en-US" dirty="0" smtClean="0"/>
          </a:p>
          <a:p>
            <a:pPr marL="0" indent="0">
              <a:buNone/>
            </a:pPr>
            <a:r>
              <a:rPr lang="en-US" b="1" dirty="0" err="1"/>
              <a:t>Chương</a:t>
            </a:r>
            <a:r>
              <a:rPr lang="en-US" b="1" dirty="0"/>
              <a:t> 2:</a:t>
            </a:r>
            <a:r>
              <a:rPr lang="en-US" dirty="0"/>
              <a:t> </a:t>
            </a:r>
            <a:r>
              <a:rPr lang="en-US" dirty="0" err="1"/>
              <a:t>Giao</a:t>
            </a:r>
            <a:r>
              <a:rPr lang="en-US" dirty="0"/>
              <a:t> </a:t>
            </a:r>
            <a:r>
              <a:rPr lang="en-US" dirty="0" err="1"/>
              <a:t>Thức</a:t>
            </a:r>
            <a:r>
              <a:rPr lang="en-US" dirty="0"/>
              <a:t> SSL/TLS </a:t>
            </a:r>
            <a:r>
              <a:rPr lang="en-US" dirty="0" err="1"/>
              <a:t>và</a:t>
            </a:r>
            <a:r>
              <a:rPr lang="en-US" dirty="0"/>
              <a:t> </a:t>
            </a:r>
            <a:r>
              <a:rPr lang="en-US" dirty="0" err="1"/>
              <a:t>Ứng</a:t>
            </a:r>
            <a:r>
              <a:rPr lang="en-US" dirty="0"/>
              <a:t> </a:t>
            </a:r>
            <a:r>
              <a:rPr lang="en-US" dirty="0" err="1" smtClean="0"/>
              <a:t>Dụng</a:t>
            </a:r>
            <a:endParaRPr lang="en-US" dirty="0" smtClean="0"/>
          </a:p>
          <a:p>
            <a:pPr marL="0" indent="0">
              <a:buNone/>
            </a:pPr>
            <a:r>
              <a:rPr lang="en-US" b="1" dirty="0" err="1" smtClean="0"/>
              <a:t>Chương</a:t>
            </a:r>
            <a:r>
              <a:rPr lang="en-US" b="1" dirty="0" smtClean="0"/>
              <a:t> 3:</a:t>
            </a:r>
            <a:r>
              <a:rPr lang="en-US" dirty="0" smtClean="0"/>
              <a:t> </a:t>
            </a:r>
            <a:r>
              <a:rPr lang="vi-VN" dirty="0"/>
              <a:t>T</a:t>
            </a:r>
            <a:r>
              <a:rPr lang="en-US" dirty="0" err="1"/>
              <a:t>hiết</a:t>
            </a:r>
            <a:r>
              <a:rPr lang="vi-VN" dirty="0"/>
              <a:t> K</a:t>
            </a:r>
            <a:r>
              <a:rPr lang="en-US" dirty="0"/>
              <a:t>ế</a:t>
            </a:r>
            <a:r>
              <a:rPr lang="vi-VN" dirty="0"/>
              <a:t> </a:t>
            </a:r>
            <a:r>
              <a:rPr lang="en-US" dirty="0" err="1"/>
              <a:t>và</a:t>
            </a:r>
            <a:r>
              <a:rPr lang="vi-VN" dirty="0"/>
              <a:t> </a:t>
            </a:r>
            <a:r>
              <a:rPr lang="en-US" dirty="0" err="1"/>
              <a:t>Triển</a:t>
            </a:r>
            <a:r>
              <a:rPr lang="en-US" dirty="0"/>
              <a:t> </a:t>
            </a:r>
            <a:r>
              <a:rPr lang="en-US" dirty="0" err="1"/>
              <a:t>Khai</a:t>
            </a:r>
            <a:r>
              <a:rPr lang="en-US" dirty="0"/>
              <a:t> </a:t>
            </a:r>
            <a:r>
              <a:rPr lang="en-US" dirty="0" err="1"/>
              <a:t>Hệ</a:t>
            </a:r>
            <a:r>
              <a:rPr lang="en-US" dirty="0"/>
              <a:t> </a:t>
            </a:r>
            <a:r>
              <a:rPr lang="en-US" dirty="0" err="1"/>
              <a:t>Thống</a:t>
            </a:r>
            <a:r>
              <a:rPr lang="en-US" dirty="0"/>
              <a:t> </a:t>
            </a:r>
            <a:r>
              <a:rPr lang="vi-VN" dirty="0"/>
              <a:t>C</a:t>
            </a:r>
            <a:r>
              <a:rPr lang="en-US" dirty="0"/>
              <a:t>hat</a:t>
            </a:r>
            <a:r>
              <a:rPr lang="vi-VN" dirty="0"/>
              <a:t> C</a:t>
            </a:r>
            <a:r>
              <a:rPr lang="en-US" dirty="0" err="1"/>
              <a:t>lient</a:t>
            </a:r>
            <a:r>
              <a:rPr lang="en-US" dirty="0"/>
              <a:t>-Server</a:t>
            </a:r>
            <a:r>
              <a:rPr lang="vi-VN" dirty="0"/>
              <a:t> </a:t>
            </a:r>
            <a:r>
              <a:rPr lang="en-US" dirty="0" err="1"/>
              <a:t>với</a:t>
            </a:r>
            <a:r>
              <a:rPr lang="vi-VN" dirty="0"/>
              <a:t> </a:t>
            </a:r>
            <a:r>
              <a:rPr lang="vi-VN" dirty="0" smtClean="0"/>
              <a:t>SSL/TLS</a:t>
            </a:r>
            <a:endParaRPr lang="en-US" dirty="0" smtClean="0"/>
          </a:p>
          <a:p>
            <a:pPr marL="0" indent="0">
              <a:buNone/>
            </a:pPr>
            <a:r>
              <a:rPr lang="en-US" b="1" dirty="0" err="1" smtClean="0"/>
              <a:t>Chương</a:t>
            </a:r>
            <a:r>
              <a:rPr lang="en-US" b="1" dirty="0" smtClean="0"/>
              <a:t> 4: </a:t>
            </a:r>
            <a:r>
              <a:rPr lang="en-US" dirty="0" err="1"/>
              <a:t>Kiểm</a:t>
            </a:r>
            <a:r>
              <a:rPr lang="en-US" dirty="0"/>
              <a:t> </a:t>
            </a:r>
            <a:r>
              <a:rPr lang="en-US" dirty="0" err="1"/>
              <a:t>Tra</a:t>
            </a:r>
            <a:r>
              <a:rPr lang="en-US" dirty="0"/>
              <a:t> </a:t>
            </a:r>
            <a:r>
              <a:rPr lang="en-US" dirty="0" err="1"/>
              <a:t>và</a:t>
            </a:r>
            <a:r>
              <a:rPr lang="en-US" dirty="0"/>
              <a:t> </a:t>
            </a:r>
            <a:r>
              <a:rPr lang="en-US" dirty="0" err="1"/>
              <a:t>Đánh</a:t>
            </a:r>
            <a:r>
              <a:rPr lang="en-US" dirty="0"/>
              <a:t> </a:t>
            </a:r>
            <a:r>
              <a:rPr lang="en-US" dirty="0" err="1"/>
              <a:t>Giá</a:t>
            </a:r>
            <a:endParaRPr lang="en-US" dirty="0" smtClean="0"/>
          </a:p>
          <a:p>
            <a:pPr marL="0" indent="0">
              <a:buNone/>
            </a:pPr>
            <a:endParaRPr lang="en-US" dirty="0"/>
          </a:p>
        </p:txBody>
      </p:sp>
    </p:spTree>
    <p:extLst>
      <p:ext uri="{BB962C8B-B14F-4D97-AF65-F5344CB8AC3E}">
        <p14:creationId xmlns:p14="http://schemas.microsoft.com/office/powerpoint/2010/main" val="29236401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59A3716-1A4C-0838-86B6-64CAAF77DF5B}"/>
              </a:ext>
            </a:extLst>
          </p:cNvPr>
          <p:cNvSpPr>
            <a:spLocks noGrp="1"/>
          </p:cNvSpPr>
          <p:nvPr>
            <p:ph type="title"/>
          </p:nvPr>
        </p:nvSpPr>
        <p:spPr>
          <a:xfrm>
            <a:off x="144780" y="2407920"/>
            <a:ext cx="8801100" cy="2842260"/>
          </a:xfrm>
        </p:spPr>
        <p:txBody>
          <a:bodyPr/>
          <a:lstStyle/>
          <a:p>
            <a:r>
              <a:rPr lang="en-US" dirty="0" err="1" smtClean="0"/>
              <a:t>Chương</a:t>
            </a:r>
            <a:r>
              <a:rPr lang="en-US" dirty="0" smtClean="0"/>
              <a:t> </a:t>
            </a:r>
            <a:r>
              <a:rPr lang="en-US" dirty="0" smtClean="0"/>
              <a:t>1</a:t>
            </a:r>
            <a:br>
              <a:rPr lang="en-US" dirty="0" smtClean="0"/>
            </a:br>
            <a:r>
              <a:rPr lang="en-US" dirty="0" err="1" smtClean="0"/>
              <a:t>Tổng</a:t>
            </a:r>
            <a:r>
              <a:rPr lang="en-US" dirty="0" smtClean="0"/>
              <a:t> </a:t>
            </a:r>
            <a:r>
              <a:rPr lang="en-US" dirty="0" err="1" smtClean="0"/>
              <a:t>Quan</a:t>
            </a:r>
            <a:r>
              <a:rPr lang="en-US" dirty="0" smtClean="0"/>
              <a:t> </a:t>
            </a:r>
            <a:r>
              <a:rPr lang="en-US" dirty="0" err="1" smtClean="0"/>
              <a:t>về</a:t>
            </a:r>
            <a:r>
              <a:rPr lang="en-US" dirty="0" smtClean="0"/>
              <a:t> </a:t>
            </a:r>
            <a:r>
              <a:rPr lang="en-US" dirty="0" err="1" smtClean="0"/>
              <a:t>Giao</a:t>
            </a:r>
            <a:r>
              <a:rPr lang="en-US" dirty="0" smtClean="0"/>
              <a:t> </a:t>
            </a:r>
            <a:r>
              <a:rPr lang="en-US" dirty="0" err="1" smtClean="0"/>
              <a:t>Thức</a:t>
            </a:r>
            <a:r>
              <a:rPr lang="en-US" dirty="0" smtClean="0"/>
              <a:t> </a:t>
            </a:r>
            <a:r>
              <a:rPr lang="en-US" dirty="0" err="1" smtClean="0"/>
              <a:t>Mạng</a:t>
            </a:r>
            <a:r>
              <a:rPr lang="en-US" dirty="0" smtClean="0"/>
              <a:t> </a:t>
            </a:r>
            <a:r>
              <a:rPr lang="en-US" dirty="0" err="1" smtClean="0"/>
              <a:t>và</a:t>
            </a:r>
            <a:r>
              <a:rPr lang="en-US" dirty="0" smtClean="0"/>
              <a:t> </a:t>
            </a:r>
            <a:r>
              <a:rPr lang="en-US" dirty="0" err="1" smtClean="0"/>
              <a:t>Bảo</a:t>
            </a:r>
            <a:r>
              <a:rPr lang="en-US" dirty="0" smtClean="0"/>
              <a:t> </a:t>
            </a:r>
            <a:r>
              <a:rPr lang="en-US" dirty="0" err="1" smtClean="0"/>
              <a:t>Mật</a:t>
            </a:r>
            <a:endParaRPr lang="en-US" dirty="0"/>
          </a:p>
        </p:txBody>
      </p:sp>
    </p:spTree>
    <p:extLst>
      <p:ext uri="{BB962C8B-B14F-4D97-AF65-F5344CB8AC3E}">
        <p14:creationId xmlns:p14="http://schemas.microsoft.com/office/powerpoint/2010/main" val="94500343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9EA0BE3B-158A-4EDF-80DC-E394A0D1600F}" type="slidenum">
              <a:rPr lang="en-US" smtClean="0"/>
              <a:pPr/>
              <a:t>4</a:t>
            </a:fld>
            <a:endParaRPr lang="en-US" dirty="0"/>
          </a:p>
        </p:txBody>
      </p:sp>
      <p:sp>
        <p:nvSpPr>
          <p:cNvPr id="4" name="Content Placeholder 3"/>
          <p:cNvSpPr>
            <a:spLocks noGrp="1"/>
          </p:cNvSpPr>
          <p:nvPr>
            <p:ph sz="half" idx="1"/>
          </p:nvPr>
        </p:nvSpPr>
        <p:spPr>
          <a:prstGeom prst="rect">
            <a:avLst/>
          </a:prstGeom>
        </p:spPr>
        <p:txBody>
          <a:bodyPr/>
          <a:lstStyle/>
          <a:p>
            <a:r>
              <a:rPr lang="en-US" b="1" dirty="0" smtClean="0"/>
              <a:t>Client</a:t>
            </a:r>
          </a:p>
          <a:p>
            <a:pPr>
              <a:buFont typeface="Wingdings" pitchFamily="2" charset="2"/>
              <a:buChar char="§"/>
            </a:pPr>
            <a:r>
              <a:rPr lang="vi-VN" sz="2400" dirty="0"/>
              <a:t>Tương tác người </a:t>
            </a:r>
            <a:r>
              <a:rPr lang="vi-VN" sz="2400" dirty="0" smtClean="0"/>
              <a:t>d</a:t>
            </a:r>
            <a:r>
              <a:rPr lang="en-US" sz="2400" dirty="0" err="1" smtClean="0"/>
              <a:t>ùng</a:t>
            </a:r>
            <a:endParaRPr lang="en-US" sz="2400" dirty="0" smtClean="0"/>
          </a:p>
          <a:p>
            <a:pPr>
              <a:buFont typeface="Wingdings" pitchFamily="2" charset="2"/>
              <a:buChar char="§"/>
            </a:pPr>
            <a:r>
              <a:rPr lang="en-US" sz="2400" dirty="0" err="1" smtClean="0"/>
              <a:t>Thiết</a:t>
            </a:r>
            <a:r>
              <a:rPr lang="en-US" sz="2400" dirty="0" smtClean="0"/>
              <a:t> </a:t>
            </a:r>
            <a:r>
              <a:rPr lang="en-US" sz="2400" dirty="0" err="1"/>
              <a:t>lập</a:t>
            </a:r>
            <a:r>
              <a:rPr lang="en-US" sz="2400" dirty="0"/>
              <a:t> </a:t>
            </a:r>
            <a:r>
              <a:rPr lang="en-US" sz="2400" dirty="0" err="1"/>
              <a:t>kết</a:t>
            </a:r>
            <a:r>
              <a:rPr lang="en-US" sz="2400" dirty="0"/>
              <a:t> </a:t>
            </a:r>
            <a:r>
              <a:rPr lang="en-US" sz="2400" dirty="0" err="1"/>
              <a:t>nối</a:t>
            </a:r>
            <a:r>
              <a:rPr lang="en-US" sz="2400" dirty="0"/>
              <a:t> </a:t>
            </a:r>
            <a:r>
              <a:rPr lang="en-US" sz="2400" dirty="0" err="1"/>
              <a:t>bảo</a:t>
            </a:r>
            <a:r>
              <a:rPr lang="en-US" sz="2400" dirty="0"/>
              <a:t> </a:t>
            </a:r>
            <a:r>
              <a:rPr lang="en-US" sz="2400" dirty="0" err="1" smtClean="0"/>
              <a:t>mật</a:t>
            </a:r>
            <a:endParaRPr lang="en-US" sz="2400" dirty="0" smtClean="0"/>
          </a:p>
          <a:p>
            <a:pPr>
              <a:buFont typeface="Wingdings" pitchFamily="2" charset="2"/>
              <a:buChar char="§"/>
            </a:pPr>
            <a:r>
              <a:rPr lang="en-US" sz="2400" dirty="0" err="1"/>
              <a:t>Mã</a:t>
            </a:r>
            <a:r>
              <a:rPr lang="en-US" sz="2400" dirty="0"/>
              <a:t> </a:t>
            </a:r>
            <a:r>
              <a:rPr lang="en-US" sz="2400" dirty="0" err="1"/>
              <a:t>hóa</a:t>
            </a:r>
            <a:r>
              <a:rPr lang="en-US" sz="2400" dirty="0"/>
              <a:t> </a:t>
            </a:r>
            <a:r>
              <a:rPr lang="en-US" sz="2400" dirty="0" err="1"/>
              <a:t>nội</a:t>
            </a:r>
            <a:r>
              <a:rPr lang="en-US" sz="2400" dirty="0"/>
              <a:t> dung tin </a:t>
            </a:r>
            <a:r>
              <a:rPr lang="en-US" sz="2400" dirty="0" err="1" smtClean="0"/>
              <a:t>nhắn</a:t>
            </a:r>
            <a:endParaRPr lang="en-US" sz="2400" dirty="0" smtClean="0"/>
          </a:p>
          <a:p>
            <a:pPr>
              <a:buFont typeface="Wingdings" pitchFamily="2" charset="2"/>
              <a:buChar char="§"/>
            </a:pPr>
            <a:r>
              <a:rPr lang="en-US" sz="2400" dirty="0" err="1"/>
              <a:t>Nhận</a:t>
            </a:r>
            <a:r>
              <a:rPr lang="en-US" sz="2400" dirty="0"/>
              <a:t> </a:t>
            </a:r>
            <a:r>
              <a:rPr lang="en-US" sz="2400" dirty="0" err="1"/>
              <a:t>và</a:t>
            </a:r>
            <a:r>
              <a:rPr lang="en-US" sz="2400" dirty="0"/>
              <a:t> </a:t>
            </a:r>
            <a:r>
              <a:rPr lang="en-US" sz="2400" dirty="0" err="1"/>
              <a:t>giải</a:t>
            </a:r>
            <a:r>
              <a:rPr lang="en-US" sz="2400" dirty="0"/>
              <a:t> </a:t>
            </a:r>
            <a:r>
              <a:rPr lang="en-US" sz="2400" dirty="0" err="1"/>
              <a:t>mã</a:t>
            </a:r>
            <a:r>
              <a:rPr lang="en-US" sz="2400" dirty="0"/>
              <a:t> tin </a:t>
            </a:r>
            <a:r>
              <a:rPr lang="en-US" sz="2400" dirty="0" err="1"/>
              <a:t>nhắn</a:t>
            </a:r>
            <a:endParaRPr lang="vi-VN" sz="2400" dirty="0" smtClean="0"/>
          </a:p>
        </p:txBody>
      </p:sp>
      <p:sp>
        <p:nvSpPr>
          <p:cNvPr id="3" name="Content Placeholder 2"/>
          <p:cNvSpPr>
            <a:spLocks noGrp="1"/>
          </p:cNvSpPr>
          <p:nvPr>
            <p:ph sz="half" idx="2"/>
          </p:nvPr>
        </p:nvSpPr>
        <p:spPr/>
        <p:txBody>
          <a:bodyPr/>
          <a:lstStyle/>
          <a:p>
            <a:r>
              <a:rPr lang="en-US" b="1" dirty="0" smtClean="0"/>
              <a:t>Server</a:t>
            </a:r>
          </a:p>
          <a:p>
            <a:pPr>
              <a:buFont typeface="Wingdings" pitchFamily="2" charset="2"/>
              <a:buChar char="§"/>
            </a:pPr>
            <a:r>
              <a:rPr lang="en-US" sz="2400" dirty="0" err="1"/>
              <a:t>Xử</a:t>
            </a:r>
            <a:r>
              <a:rPr lang="en-US" sz="2400" dirty="0"/>
              <a:t> </a:t>
            </a:r>
            <a:r>
              <a:rPr lang="en-US" sz="2400" dirty="0" err="1"/>
              <a:t>lý</a:t>
            </a:r>
            <a:r>
              <a:rPr lang="en-US" sz="2400" dirty="0"/>
              <a:t> </a:t>
            </a:r>
            <a:r>
              <a:rPr lang="en-US" sz="2400" dirty="0" err="1"/>
              <a:t>kết</a:t>
            </a:r>
            <a:r>
              <a:rPr lang="en-US" sz="2400" dirty="0"/>
              <a:t> </a:t>
            </a:r>
            <a:r>
              <a:rPr lang="en-US" sz="2400" dirty="0" err="1"/>
              <a:t>nối</a:t>
            </a:r>
            <a:r>
              <a:rPr lang="en-US" sz="2400" dirty="0"/>
              <a:t> </a:t>
            </a:r>
            <a:r>
              <a:rPr lang="en-US" sz="2400" dirty="0" err="1"/>
              <a:t>và</a:t>
            </a:r>
            <a:r>
              <a:rPr lang="en-US" sz="2400" dirty="0"/>
              <a:t> </a:t>
            </a:r>
            <a:r>
              <a:rPr lang="en-US" sz="2400" dirty="0" err="1"/>
              <a:t>bảo</a:t>
            </a:r>
            <a:r>
              <a:rPr lang="en-US" sz="2400" dirty="0"/>
              <a:t> </a:t>
            </a:r>
            <a:r>
              <a:rPr lang="en-US" sz="2400" dirty="0" err="1" smtClean="0"/>
              <a:t>mật</a:t>
            </a:r>
            <a:endParaRPr lang="en-US" sz="2400" dirty="0" smtClean="0"/>
          </a:p>
          <a:p>
            <a:pPr>
              <a:buFont typeface="Wingdings" pitchFamily="2" charset="2"/>
              <a:buChar char="§"/>
            </a:pPr>
            <a:r>
              <a:rPr lang="vi-VN" sz="2400" dirty="0"/>
              <a:t>Quản lý người dùng</a:t>
            </a:r>
          </a:p>
          <a:p>
            <a:pPr>
              <a:buFont typeface="Wingdings" pitchFamily="2" charset="2"/>
              <a:buChar char="§"/>
            </a:pPr>
            <a:r>
              <a:rPr lang="en-US" sz="2400" dirty="0" err="1"/>
              <a:t>Phân</a:t>
            </a:r>
            <a:r>
              <a:rPr lang="en-US" sz="2400" dirty="0"/>
              <a:t> </a:t>
            </a:r>
            <a:r>
              <a:rPr lang="en-US" sz="2400" dirty="0" err="1"/>
              <a:t>phối</a:t>
            </a:r>
            <a:r>
              <a:rPr lang="en-US" sz="2400" dirty="0"/>
              <a:t> tin </a:t>
            </a:r>
            <a:r>
              <a:rPr lang="en-US" sz="2400" dirty="0" err="1" smtClean="0"/>
              <a:t>nhắn</a:t>
            </a:r>
            <a:endParaRPr lang="en-US" sz="2400" dirty="0" smtClean="0"/>
          </a:p>
          <a:p>
            <a:pPr>
              <a:buFont typeface="Wingdings" pitchFamily="2" charset="2"/>
              <a:buChar char="§"/>
            </a:pPr>
            <a:r>
              <a:rPr lang="en-US" sz="2400" dirty="0" err="1"/>
              <a:t>Giải</a:t>
            </a:r>
            <a:r>
              <a:rPr lang="en-US" sz="2400" dirty="0"/>
              <a:t> </a:t>
            </a:r>
            <a:r>
              <a:rPr lang="en-US" sz="2400" dirty="0" err="1"/>
              <a:t>mã</a:t>
            </a:r>
            <a:r>
              <a:rPr lang="en-US" sz="2400" dirty="0"/>
              <a:t> </a:t>
            </a:r>
            <a:r>
              <a:rPr lang="en-US" sz="2400" dirty="0" err="1"/>
              <a:t>nội</a:t>
            </a:r>
            <a:r>
              <a:rPr lang="en-US" sz="2400" dirty="0"/>
              <a:t> </a:t>
            </a:r>
            <a:r>
              <a:rPr lang="en-US" sz="2400" dirty="0" smtClean="0"/>
              <a:t>dung</a:t>
            </a:r>
          </a:p>
          <a:p>
            <a:pPr>
              <a:buFont typeface="Wingdings" pitchFamily="2" charset="2"/>
              <a:buChar char="§"/>
            </a:pPr>
            <a:r>
              <a:rPr lang="en-US" sz="2400" dirty="0" err="1"/>
              <a:t>Ghi</a:t>
            </a:r>
            <a:r>
              <a:rPr lang="en-US" sz="2400" dirty="0"/>
              <a:t> </a:t>
            </a:r>
            <a:r>
              <a:rPr lang="en-US" sz="2400" dirty="0" err="1"/>
              <a:t>nhớ</a:t>
            </a:r>
            <a:r>
              <a:rPr lang="en-US" sz="2400" dirty="0"/>
              <a:t> </a:t>
            </a:r>
            <a:r>
              <a:rPr lang="en-US" sz="2400" dirty="0" err="1"/>
              <a:t>lịch</a:t>
            </a:r>
            <a:r>
              <a:rPr lang="en-US" sz="2400" dirty="0"/>
              <a:t> </a:t>
            </a:r>
            <a:r>
              <a:rPr lang="en-US" sz="2400" dirty="0" err="1"/>
              <a:t>sử</a:t>
            </a:r>
            <a:r>
              <a:rPr lang="en-US" sz="2400" dirty="0"/>
              <a:t> chat</a:t>
            </a:r>
          </a:p>
        </p:txBody>
      </p:sp>
      <p:sp>
        <p:nvSpPr>
          <p:cNvPr id="5" name="Title 4"/>
          <p:cNvSpPr>
            <a:spLocks noGrp="1"/>
          </p:cNvSpPr>
          <p:nvPr>
            <p:ph type="title"/>
          </p:nvPr>
        </p:nvSpPr>
        <p:spPr/>
        <p:txBody>
          <a:bodyPr/>
          <a:lstStyle/>
          <a:p>
            <a:r>
              <a:rPr lang="en-US" dirty="0" err="1" smtClean="0"/>
              <a:t>Chức</a:t>
            </a:r>
            <a:r>
              <a:rPr lang="en-US" dirty="0" smtClean="0"/>
              <a:t> </a:t>
            </a:r>
            <a:r>
              <a:rPr lang="en-US" dirty="0" err="1" smtClean="0"/>
              <a:t>Năng</a:t>
            </a:r>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86840" y="4107181"/>
            <a:ext cx="6393180" cy="20421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412646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9EA0BE3B-158A-4EDF-80DC-E394A0D1600F}" type="slidenum">
              <a:rPr lang="en-US" smtClean="0"/>
              <a:pPr/>
              <a:t>5</a:t>
            </a:fld>
            <a:endParaRPr lang="en-US" dirty="0"/>
          </a:p>
        </p:txBody>
      </p:sp>
      <p:sp>
        <p:nvSpPr>
          <p:cNvPr id="3" name="Title 2"/>
          <p:cNvSpPr>
            <a:spLocks noGrp="1"/>
          </p:cNvSpPr>
          <p:nvPr>
            <p:ph type="title"/>
          </p:nvPr>
        </p:nvSpPr>
        <p:spPr/>
        <p:txBody>
          <a:bodyPr/>
          <a:lstStyle/>
          <a:p>
            <a:r>
              <a:rPr lang="en-US" dirty="0" err="1" smtClean="0"/>
              <a:t>Giới</a:t>
            </a:r>
            <a:r>
              <a:rPr lang="en-US" dirty="0" smtClean="0"/>
              <a:t> </a:t>
            </a:r>
            <a:r>
              <a:rPr lang="en-US" dirty="0" err="1" smtClean="0"/>
              <a:t>Thiệu</a:t>
            </a:r>
            <a:r>
              <a:rPr lang="en-US" dirty="0" smtClean="0"/>
              <a:t> </a:t>
            </a:r>
            <a:r>
              <a:rPr lang="en-US" dirty="0" err="1" smtClean="0"/>
              <a:t>Mã</a:t>
            </a:r>
            <a:r>
              <a:rPr lang="en-US" dirty="0" smtClean="0"/>
              <a:t> </a:t>
            </a:r>
            <a:r>
              <a:rPr lang="en-US" dirty="0" err="1" smtClean="0"/>
              <a:t>Hóa</a:t>
            </a:r>
            <a:r>
              <a:rPr lang="en-US" dirty="0" smtClean="0"/>
              <a:t> Tin </a:t>
            </a:r>
            <a:r>
              <a:rPr lang="en-US" dirty="0" err="1" smtClean="0"/>
              <a:t>Nhắn</a:t>
            </a:r>
            <a:endParaRPr lang="en-US" dirty="0"/>
          </a:p>
        </p:txBody>
      </p:sp>
      <p:sp>
        <p:nvSpPr>
          <p:cNvPr id="11" name="Text Placeholder 10"/>
          <p:cNvSpPr>
            <a:spLocks noGrp="1"/>
          </p:cNvSpPr>
          <p:nvPr>
            <p:ph type="body" sz="quarter" idx="13"/>
          </p:nvPr>
        </p:nvSpPr>
        <p:spPr/>
        <p:txBody>
          <a:bodyPr/>
          <a:lstStyle/>
          <a:p>
            <a:endParaRPr lang="en-US"/>
          </a:p>
        </p:txBody>
      </p:sp>
      <p:graphicFrame>
        <p:nvGraphicFramePr>
          <p:cNvPr id="8" name="Table 7"/>
          <p:cNvGraphicFramePr>
            <a:graphicFrameLocks noGrp="1"/>
          </p:cNvGraphicFramePr>
          <p:nvPr>
            <p:extLst>
              <p:ext uri="{D42A27DB-BD31-4B8C-83A1-F6EECF244321}">
                <p14:modId xmlns:p14="http://schemas.microsoft.com/office/powerpoint/2010/main" val="1695637333"/>
              </p:ext>
            </p:extLst>
          </p:nvPr>
        </p:nvGraphicFramePr>
        <p:xfrm>
          <a:off x="251670" y="931177"/>
          <a:ext cx="8657439" cy="5098775"/>
        </p:xfrm>
        <a:graphic>
          <a:graphicData uri="http://schemas.openxmlformats.org/drawingml/2006/table">
            <a:tbl>
              <a:tblPr firstRow="1" bandRow="1">
                <a:tableStyleId>{073A0DAA-6AF3-43AB-8588-CEC1D06C72B9}</a:tableStyleId>
              </a:tblPr>
              <a:tblGrid>
                <a:gridCol w="2885813"/>
                <a:gridCol w="2885813"/>
                <a:gridCol w="2885813"/>
              </a:tblGrid>
              <a:tr h="181202">
                <a:tc>
                  <a:txBody>
                    <a:bodyPr/>
                    <a:lstStyle/>
                    <a:p>
                      <a:pPr algn="ctr"/>
                      <a:r>
                        <a:rPr lang="en-US" dirty="0" err="1" smtClean="0"/>
                        <a:t>Tiêu</a:t>
                      </a:r>
                      <a:r>
                        <a:rPr lang="en-US" baseline="0" dirty="0" smtClean="0"/>
                        <a:t> </a:t>
                      </a:r>
                      <a:r>
                        <a:rPr lang="en-US" baseline="0" dirty="0" err="1" smtClean="0"/>
                        <a:t>chí</a:t>
                      </a:r>
                      <a:endParaRPr lang="en-US" dirty="0"/>
                    </a:p>
                  </a:txBody>
                  <a:tcPr/>
                </a:tc>
                <a:tc>
                  <a:txBody>
                    <a:bodyPr/>
                    <a:lstStyle/>
                    <a:p>
                      <a:pPr algn="ctr"/>
                      <a:r>
                        <a:rPr lang="en-US" dirty="0" err="1" smtClean="0"/>
                        <a:t>Mã</a:t>
                      </a:r>
                      <a:r>
                        <a:rPr lang="en-US" baseline="0" dirty="0" smtClean="0"/>
                        <a:t> </a:t>
                      </a:r>
                      <a:r>
                        <a:rPr lang="en-US" baseline="0" dirty="0" err="1" smtClean="0"/>
                        <a:t>hóa</a:t>
                      </a:r>
                      <a:r>
                        <a:rPr lang="en-US" baseline="0" dirty="0" smtClean="0"/>
                        <a:t> </a:t>
                      </a:r>
                      <a:r>
                        <a:rPr lang="en-US" baseline="0" dirty="0" err="1" smtClean="0"/>
                        <a:t>đối</a:t>
                      </a:r>
                      <a:r>
                        <a:rPr lang="en-US" baseline="0" dirty="0" smtClean="0"/>
                        <a:t> </a:t>
                      </a:r>
                      <a:r>
                        <a:rPr lang="en-US" baseline="0" dirty="0" err="1" smtClean="0"/>
                        <a:t>xứng</a:t>
                      </a:r>
                      <a:endParaRPr lang="en-US" dirty="0"/>
                    </a:p>
                  </a:txBody>
                  <a:tcPr/>
                </a:tc>
                <a:tc>
                  <a:txBody>
                    <a:bodyPr/>
                    <a:lstStyle/>
                    <a:p>
                      <a:pPr algn="ctr"/>
                      <a:r>
                        <a:rPr lang="en-US" dirty="0" err="1" smtClean="0"/>
                        <a:t>Mã</a:t>
                      </a:r>
                      <a:r>
                        <a:rPr lang="en-US" baseline="0" dirty="0" smtClean="0"/>
                        <a:t> </a:t>
                      </a:r>
                      <a:r>
                        <a:rPr lang="en-US" baseline="0" dirty="0" err="1" smtClean="0"/>
                        <a:t>hóa</a:t>
                      </a:r>
                      <a:r>
                        <a:rPr lang="en-US" baseline="0" dirty="0" smtClean="0"/>
                        <a:t> </a:t>
                      </a:r>
                      <a:r>
                        <a:rPr lang="en-US" baseline="0" dirty="0" err="1" smtClean="0"/>
                        <a:t>bất</a:t>
                      </a:r>
                      <a:r>
                        <a:rPr lang="en-US" baseline="0" dirty="0" smtClean="0"/>
                        <a:t> </a:t>
                      </a:r>
                      <a:r>
                        <a:rPr lang="en-US" baseline="0" dirty="0" err="1" smtClean="0"/>
                        <a:t>đối</a:t>
                      </a:r>
                      <a:r>
                        <a:rPr lang="en-US" baseline="0" dirty="0" smtClean="0"/>
                        <a:t> </a:t>
                      </a:r>
                      <a:r>
                        <a:rPr lang="en-US" baseline="0" dirty="0" err="1" smtClean="0"/>
                        <a:t>xứng</a:t>
                      </a:r>
                      <a:endParaRPr lang="en-US" dirty="0"/>
                    </a:p>
                  </a:txBody>
                  <a:tcPr/>
                </a:tc>
              </a:tr>
              <a:tr h="603331">
                <a:tc>
                  <a:txBody>
                    <a:bodyPr/>
                    <a:lstStyle/>
                    <a:p>
                      <a:pPr algn="ctr"/>
                      <a:r>
                        <a:rPr lang="en-US" dirty="0" err="1" smtClean="0"/>
                        <a:t>Số</a:t>
                      </a:r>
                      <a:r>
                        <a:rPr lang="en-US" baseline="0" dirty="0" smtClean="0"/>
                        <a:t> </a:t>
                      </a:r>
                      <a:r>
                        <a:rPr lang="en-US" baseline="0" dirty="0" err="1" smtClean="0"/>
                        <a:t>lượng</a:t>
                      </a:r>
                      <a:r>
                        <a:rPr lang="en-US" baseline="0" dirty="0" smtClean="0"/>
                        <a:t> </a:t>
                      </a:r>
                      <a:r>
                        <a:rPr lang="en-US" baseline="0" dirty="0" err="1" smtClean="0"/>
                        <a:t>khóa</a:t>
                      </a:r>
                      <a:endParaRPr lang="en-US" dirty="0"/>
                    </a:p>
                  </a:txBody>
                  <a:tcPr/>
                </a:tc>
                <a:tc>
                  <a:txBody>
                    <a:bodyPr/>
                    <a:lstStyle/>
                    <a:p>
                      <a:pPr algn="ctr"/>
                      <a:r>
                        <a:rPr lang="en-US" sz="1800" kern="1200" dirty="0" smtClean="0">
                          <a:solidFill>
                            <a:schemeClr val="dk1"/>
                          </a:solidFill>
                          <a:effectLst/>
                          <a:latin typeface="+mn-lt"/>
                          <a:ea typeface="+mn-ea"/>
                          <a:cs typeface="+mn-cs"/>
                        </a:rPr>
                        <a:t>1 </a:t>
                      </a:r>
                      <a:r>
                        <a:rPr lang="en-US" sz="1800" kern="1200" dirty="0" err="1" smtClean="0">
                          <a:solidFill>
                            <a:schemeClr val="dk1"/>
                          </a:solidFill>
                          <a:effectLst/>
                          <a:latin typeface="+mn-lt"/>
                          <a:ea typeface="+mn-ea"/>
                          <a:cs typeface="+mn-cs"/>
                        </a:rPr>
                        <a:t>khóa</a:t>
                      </a:r>
                      <a:r>
                        <a:rPr lang="en-US" sz="1800" kern="1200" dirty="0" smtClean="0">
                          <a:solidFill>
                            <a:schemeClr val="dk1"/>
                          </a:solidFill>
                          <a:effectLst/>
                          <a:latin typeface="+mn-lt"/>
                          <a:ea typeface="+mn-ea"/>
                          <a:cs typeface="+mn-cs"/>
                        </a:rPr>
                        <a:t> (</a:t>
                      </a:r>
                      <a:r>
                        <a:rPr lang="en-US" sz="1800" kern="1200" dirty="0" err="1" smtClean="0">
                          <a:solidFill>
                            <a:schemeClr val="dk1"/>
                          </a:solidFill>
                          <a:effectLst/>
                          <a:latin typeface="+mn-lt"/>
                          <a:ea typeface="+mn-ea"/>
                          <a:cs typeface="+mn-cs"/>
                        </a:rPr>
                        <a:t>khóa</a:t>
                      </a:r>
                      <a:r>
                        <a:rPr lang="en-US" sz="1800" kern="1200" dirty="0" smtClean="0">
                          <a:solidFill>
                            <a:schemeClr val="dk1"/>
                          </a:solidFill>
                          <a:effectLst/>
                          <a:latin typeface="+mn-lt"/>
                          <a:ea typeface="+mn-ea"/>
                          <a:cs typeface="+mn-cs"/>
                        </a:rPr>
                        <a:t> </a:t>
                      </a:r>
                      <a:r>
                        <a:rPr lang="en-US" sz="1800" kern="1200" dirty="0" err="1" smtClean="0">
                          <a:solidFill>
                            <a:schemeClr val="dk1"/>
                          </a:solidFill>
                          <a:effectLst/>
                          <a:latin typeface="+mn-lt"/>
                          <a:ea typeface="+mn-ea"/>
                          <a:cs typeface="+mn-cs"/>
                        </a:rPr>
                        <a:t>bí</a:t>
                      </a:r>
                      <a:r>
                        <a:rPr lang="en-US" sz="1800" kern="1200" dirty="0" smtClean="0">
                          <a:solidFill>
                            <a:schemeClr val="dk1"/>
                          </a:solidFill>
                          <a:effectLst/>
                          <a:latin typeface="+mn-lt"/>
                          <a:ea typeface="+mn-ea"/>
                          <a:cs typeface="+mn-cs"/>
                        </a:rPr>
                        <a:t> </a:t>
                      </a:r>
                      <a:r>
                        <a:rPr lang="en-US" sz="1800" kern="1200" dirty="0" err="1" smtClean="0">
                          <a:solidFill>
                            <a:schemeClr val="dk1"/>
                          </a:solidFill>
                          <a:effectLst/>
                          <a:latin typeface="+mn-lt"/>
                          <a:ea typeface="+mn-ea"/>
                          <a:cs typeface="+mn-cs"/>
                        </a:rPr>
                        <a:t>mật</a:t>
                      </a:r>
                      <a:r>
                        <a:rPr lang="en-US" sz="1800" kern="1200" dirty="0" smtClean="0">
                          <a:solidFill>
                            <a:schemeClr val="dk1"/>
                          </a:solidFill>
                          <a:effectLst/>
                          <a:latin typeface="+mn-lt"/>
                          <a:ea typeface="+mn-ea"/>
                          <a:cs typeface="+mn-cs"/>
                        </a:rPr>
                        <a:t>)</a:t>
                      </a:r>
                      <a:endParaRPr lang="en-US" dirty="0"/>
                    </a:p>
                  </a:txBody>
                  <a:tcPr/>
                </a:tc>
                <a:tc>
                  <a:txBody>
                    <a:bodyPr/>
                    <a:lstStyle/>
                    <a:p>
                      <a:pPr algn="ctr"/>
                      <a:r>
                        <a:rPr lang="en-US" sz="1800" kern="1200" dirty="0" smtClean="0">
                          <a:solidFill>
                            <a:schemeClr val="dk1"/>
                          </a:solidFill>
                          <a:effectLst/>
                          <a:latin typeface="+mn-lt"/>
                          <a:ea typeface="+mn-ea"/>
                          <a:cs typeface="+mn-cs"/>
                        </a:rPr>
                        <a:t>2 </a:t>
                      </a:r>
                      <a:r>
                        <a:rPr lang="en-US" sz="1800" kern="1200" dirty="0" err="1" smtClean="0">
                          <a:solidFill>
                            <a:schemeClr val="dk1"/>
                          </a:solidFill>
                          <a:effectLst/>
                          <a:latin typeface="+mn-lt"/>
                          <a:ea typeface="+mn-ea"/>
                          <a:cs typeface="+mn-cs"/>
                        </a:rPr>
                        <a:t>khóa</a:t>
                      </a:r>
                      <a:r>
                        <a:rPr lang="en-US" sz="1800" kern="1200" dirty="0" smtClean="0">
                          <a:solidFill>
                            <a:schemeClr val="dk1"/>
                          </a:solidFill>
                          <a:effectLst/>
                          <a:latin typeface="+mn-lt"/>
                          <a:ea typeface="+mn-ea"/>
                          <a:cs typeface="+mn-cs"/>
                        </a:rPr>
                        <a:t> (</a:t>
                      </a:r>
                      <a:r>
                        <a:rPr lang="en-US" sz="1800" kern="1200" dirty="0" err="1" smtClean="0">
                          <a:solidFill>
                            <a:schemeClr val="dk1"/>
                          </a:solidFill>
                          <a:effectLst/>
                          <a:latin typeface="+mn-lt"/>
                          <a:ea typeface="+mn-ea"/>
                          <a:cs typeface="+mn-cs"/>
                        </a:rPr>
                        <a:t>khóa</a:t>
                      </a:r>
                      <a:r>
                        <a:rPr lang="en-US" sz="1800" kern="1200" dirty="0" smtClean="0">
                          <a:solidFill>
                            <a:schemeClr val="dk1"/>
                          </a:solidFill>
                          <a:effectLst/>
                          <a:latin typeface="+mn-lt"/>
                          <a:ea typeface="+mn-ea"/>
                          <a:cs typeface="+mn-cs"/>
                        </a:rPr>
                        <a:t> </a:t>
                      </a:r>
                      <a:r>
                        <a:rPr lang="en-US" sz="1800" kern="1200" dirty="0" err="1" smtClean="0">
                          <a:solidFill>
                            <a:schemeClr val="dk1"/>
                          </a:solidFill>
                          <a:effectLst/>
                          <a:latin typeface="+mn-lt"/>
                          <a:ea typeface="+mn-ea"/>
                          <a:cs typeface="+mn-cs"/>
                        </a:rPr>
                        <a:t>công</a:t>
                      </a:r>
                      <a:r>
                        <a:rPr lang="en-US" sz="1800" kern="1200" dirty="0" smtClean="0">
                          <a:solidFill>
                            <a:schemeClr val="dk1"/>
                          </a:solidFill>
                          <a:effectLst/>
                          <a:latin typeface="+mn-lt"/>
                          <a:ea typeface="+mn-ea"/>
                          <a:cs typeface="+mn-cs"/>
                        </a:rPr>
                        <a:t> </a:t>
                      </a:r>
                      <a:r>
                        <a:rPr lang="en-US" sz="1800" kern="1200" dirty="0" err="1" smtClean="0">
                          <a:solidFill>
                            <a:schemeClr val="dk1"/>
                          </a:solidFill>
                          <a:effectLst/>
                          <a:latin typeface="+mn-lt"/>
                          <a:ea typeface="+mn-ea"/>
                          <a:cs typeface="+mn-cs"/>
                        </a:rPr>
                        <a:t>khai</a:t>
                      </a:r>
                      <a:r>
                        <a:rPr lang="en-US" sz="1800" kern="1200" dirty="0" smtClean="0">
                          <a:solidFill>
                            <a:schemeClr val="dk1"/>
                          </a:solidFill>
                          <a:effectLst/>
                          <a:latin typeface="+mn-lt"/>
                          <a:ea typeface="+mn-ea"/>
                          <a:cs typeface="+mn-cs"/>
                        </a:rPr>
                        <a:t> </a:t>
                      </a:r>
                      <a:r>
                        <a:rPr lang="en-US" sz="1800" kern="1200" dirty="0" err="1" smtClean="0">
                          <a:solidFill>
                            <a:schemeClr val="dk1"/>
                          </a:solidFill>
                          <a:effectLst/>
                          <a:latin typeface="+mn-lt"/>
                          <a:ea typeface="+mn-ea"/>
                          <a:cs typeface="+mn-cs"/>
                        </a:rPr>
                        <a:t>và</a:t>
                      </a:r>
                      <a:r>
                        <a:rPr lang="en-US" sz="1800" kern="1200" dirty="0" smtClean="0">
                          <a:solidFill>
                            <a:schemeClr val="dk1"/>
                          </a:solidFill>
                          <a:effectLst/>
                          <a:latin typeface="+mn-lt"/>
                          <a:ea typeface="+mn-ea"/>
                          <a:cs typeface="+mn-cs"/>
                        </a:rPr>
                        <a:t> </a:t>
                      </a:r>
                      <a:r>
                        <a:rPr lang="en-US" sz="1800" kern="1200" dirty="0" err="1" smtClean="0">
                          <a:solidFill>
                            <a:schemeClr val="dk1"/>
                          </a:solidFill>
                          <a:effectLst/>
                          <a:latin typeface="+mn-lt"/>
                          <a:ea typeface="+mn-ea"/>
                          <a:cs typeface="+mn-cs"/>
                        </a:rPr>
                        <a:t>khóa</a:t>
                      </a:r>
                      <a:r>
                        <a:rPr lang="en-US" sz="1800" kern="1200" dirty="0" smtClean="0">
                          <a:solidFill>
                            <a:schemeClr val="dk1"/>
                          </a:solidFill>
                          <a:effectLst/>
                          <a:latin typeface="+mn-lt"/>
                          <a:ea typeface="+mn-ea"/>
                          <a:cs typeface="+mn-cs"/>
                        </a:rPr>
                        <a:t> </a:t>
                      </a:r>
                      <a:endParaRPr lang="en-US" dirty="0"/>
                    </a:p>
                  </a:txBody>
                  <a:tcPr/>
                </a:tc>
              </a:tr>
              <a:tr h="1379042">
                <a:tc>
                  <a:txBody>
                    <a:bodyPr/>
                    <a:lstStyle/>
                    <a:p>
                      <a:pPr algn="ctr"/>
                      <a:r>
                        <a:rPr lang="en-US" dirty="0" err="1" smtClean="0"/>
                        <a:t>Thuật</a:t>
                      </a:r>
                      <a:r>
                        <a:rPr lang="en-US" baseline="0" dirty="0" smtClean="0"/>
                        <a:t> </a:t>
                      </a:r>
                      <a:r>
                        <a:rPr lang="en-US" baseline="0" dirty="0" err="1" smtClean="0"/>
                        <a:t>toán</a:t>
                      </a:r>
                      <a:endParaRPr lang="en-US" dirty="0"/>
                    </a:p>
                  </a:txBody>
                  <a:tcPr/>
                </a:tc>
                <a:tc>
                  <a:txBody>
                    <a:bodyPr/>
                    <a:lstStyle/>
                    <a:p>
                      <a:pPr algn="ctr"/>
                      <a:r>
                        <a:rPr lang="en-US" sz="1800" kern="1200" dirty="0" smtClean="0">
                          <a:solidFill>
                            <a:schemeClr val="dk1"/>
                          </a:solidFill>
                          <a:effectLst/>
                          <a:latin typeface="+mn-lt"/>
                          <a:ea typeface="+mn-ea"/>
                          <a:cs typeface="+mn-cs"/>
                        </a:rPr>
                        <a:t>AES (Advanced Encryption Standard), DES (Data Encryption Standard), Triple DES.</a:t>
                      </a:r>
                      <a:endParaRPr lang="en-US" dirty="0"/>
                    </a:p>
                  </a:txBody>
                  <a:tcPr/>
                </a:tc>
                <a:tc>
                  <a:txBody>
                    <a:bodyPr/>
                    <a:lstStyle/>
                    <a:p>
                      <a:pPr algn="ctr"/>
                      <a:r>
                        <a:rPr lang="en-US" sz="1800" kern="1200" dirty="0" smtClean="0">
                          <a:solidFill>
                            <a:schemeClr val="dk1"/>
                          </a:solidFill>
                          <a:effectLst/>
                          <a:latin typeface="+mn-lt"/>
                          <a:ea typeface="+mn-ea"/>
                          <a:cs typeface="+mn-cs"/>
                        </a:rPr>
                        <a:t>RSA (</a:t>
                      </a:r>
                      <a:r>
                        <a:rPr lang="en-US" sz="1800" kern="1200" dirty="0" err="1" smtClean="0">
                          <a:solidFill>
                            <a:schemeClr val="dk1"/>
                          </a:solidFill>
                          <a:effectLst/>
                          <a:latin typeface="+mn-lt"/>
                          <a:ea typeface="+mn-ea"/>
                          <a:cs typeface="+mn-cs"/>
                        </a:rPr>
                        <a:t>Rivest</a:t>
                      </a:r>
                      <a:r>
                        <a:rPr lang="en-US" sz="1800" kern="1200" dirty="0" smtClean="0">
                          <a:solidFill>
                            <a:schemeClr val="dk1"/>
                          </a:solidFill>
                          <a:effectLst/>
                          <a:latin typeface="+mn-lt"/>
                          <a:ea typeface="+mn-ea"/>
                          <a:cs typeface="+mn-cs"/>
                        </a:rPr>
                        <a:t>-Shamir-</a:t>
                      </a:r>
                      <a:r>
                        <a:rPr lang="en-US" sz="1800" kern="1200" dirty="0" err="1" smtClean="0">
                          <a:solidFill>
                            <a:schemeClr val="dk1"/>
                          </a:solidFill>
                          <a:effectLst/>
                          <a:latin typeface="+mn-lt"/>
                          <a:ea typeface="+mn-ea"/>
                          <a:cs typeface="+mn-cs"/>
                        </a:rPr>
                        <a:t>Adleman</a:t>
                      </a:r>
                      <a:r>
                        <a:rPr lang="en-US" sz="1800" kern="1200" dirty="0" smtClean="0">
                          <a:solidFill>
                            <a:schemeClr val="dk1"/>
                          </a:solidFill>
                          <a:effectLst/>
                          <a:latin typeface="+mn-lt"/>
                          <a:ea typeface="+mn-ea"/>
                          <a:cs typeface="+mn-cs"/>
                        </a:rPr>
                        <a:t>), ECC (Elliptic Curve Cryptography), </a:t>
                      </a:r>
                      <a:r>
                        <a:rPr lang="en-US" sz="1800" kern="1200" dirty="0" err="1" smtClean="0">
                          <a:solidFill>
                            <a:schemeClr val="dk1"/>
                          </a:solidFill>
                          <a:effectLst/>
                          <a:latin typeface="+mn-lt"/>
                          <a:ea typeface="+mn-ea"/>
                          <a:cs typeface="+mn-cs"/>
                        </a:rPr>
                        <a:t>Diffie</a:t>
                      </a:r>
                      <a:r>
                        <a:rPr lang="en-US" sz="1800" kern="1200" dirty="0" smtClean="0">
                          <a:solidFill>
                            <a:schemeClr val="dk1"/>
                          </a:solidFill>
                          <a:effectLst/>
                          <a:latin typeface="+mn-lt"/>
                          <a:ea typeface="+mn-ea"/>
                          <a:cs typeface="+mn-cs"/>
                        </a:rPr>
                        <a:t>-Hellman (</a:t>
                      </a:r>
                      <a:r>
                        <a:rPr lang="en-US" sz="1800" kern="1200" dirty="0" err="1" smtClean="0">
                          <a:solidFill>
                            <a:schemeClr val="dk1"/>
                          </a:solidFill>
                          <a:effectLst/>
                          <a:latin typeface="+mn-lt"/>
                          <a:ea typeface="+mn-ea"/>
                          <a:cs typeface="+mn-cs"/>
                        </a:rPr>
                        <a:t>cho</a:t>
                      </a:r>
                      <a:r>
                        <a:rPr lang="en-US" sz="1800" kern="1200" dirty="0" smtClean="0">
                          <a:solidFill>
                            <a:schemeClr val="dk1"/>
                          </a:solidFill>
                          <a:effectLst/>
                          <a:latin typeface="+mn-lt"/>
                          <a:ea typeface="+mn-ea"/>
                          <a:cs typeface="+mn-cs"/>
                        </a:rPr>
                        <a:t> </a:t>
                      </a:r>
                      <a:r>
                        <a:rPr lang="en-US" sz="1800" kern="1200" dirty="0" err="1" smtClean="0">
                          <a:solidFill>
                            <a:schemeClr val="dk1"/>
                          </a:solidFill>
                          <a:effectLst/>
                          <a:latin typeface="+mn-lt"/>
                          <a:ea typeface="+mn-ea"/>
                          <a:cs typeface="+mn-cs"/>
                        </a:rPr>
                        <a:t>trao</a:t>
                      </a:r>
                      <a:r>
                        <a:rPr lang="en-US" sz="1800" kern="1200" dirty="0" smtClean="0">
                          <a:solidFill>
                            <a:schemeClr val="dk1"/>
                          </a:solidFill>
                          <a:effectLst/>
                          <a:latin typeface="+mn-lt"/>
                          <a:ea typeface="+mn-ea"/>
                          <a:cs typeface="+mn-cs"/>
                        </a:rPr>
                        <a:t> </a:t>
                      </a:r>
                      <a:r>
                        <a:rPr lang="en-US" sz="1800" kern="1200" dirty="0" err="1" smtClean="0">
                          <a:solidFill>
                            <a:schemeClr val="dk1"/>
                          </a:solidFill>
                          <a:effectLst/>
                          <a:latin typeface="+mn-lt"/>
                          <a:ea typeface="+mn-ea"/>
                          <a:cs typeface="+mn-cs"/>
                        </a:rPr>
                        <a:t>đổi</a:t>
                      </a:r>
                      <a:r>
                        <a:rPr lang="en-US" sz="1800" kern="1200" dirty="0" smtClean="0">
                          <a:solidFill>
                            <a:schemeClr val="dk1"/>
                          </a:solidFill>
                          <a:effectLst/>
                          <a:latin typeface="+mn-lt"/>
                          <a:ea typeface="+mn-ea"/>
                          <a:cs typeface="+mn-cs"/>
                        </a:rPr>
                        <a:t> </a:t>
                      </a:r>
                      <a:r>
                        <a:rPr lang="en-US" sz="1800" kern="1200" dirty="0" err="1" smtClean="0">
                          <a:solidFill>
                            <a:schemeClr val="dk1"/>
                          </a:solidFill>
                          <a:effectLst/>
                          <a:latin typeface="+mn-lt"/>
                          <a:ea typeface="+mn-ea"/>
                          <a:cs typeface="+mn-cs"/>
                        </a:rPr>
                        <a:t>khóa</a:t>
                      </a:r>
                      <a:r>
                        <a:rPr lang="en-US" sz="1800" kern="1200" dirty="0" smtClean="0">
                          <a:solidFill>
                            <a:schemeClr val="dk1"/>
                          </a:solidFill>
                          <a:effectLst/>
                          <a:latin typeface="+mn-lt"/>
                          <a:ea typeface="+mn-ea"/>
                          <a:cs typeface="+mn-cs"/>
                        </a:rPr>
                        <a:t>)</a:t>
                      </a:r>
                      <a:endParaRPr lang="en-US" dirty="0"/>
                    </a:p>
                  </a:txBody>
                  <a:tcPr/>
                </a:tc>
              </a:tr>
              <a:tr h="344760">
                <a:tc>
                  <a:txBody>
                    <a:bodyPr/>
                    <a:lstStyle/>
                    <a:p>
                      <a:pPr algn="ctr"/>
                      <a:r>
                        <a:rPr lang="en-US" dirty="0" err="1" smtClean="0"/>
                        <a:t>Tốc</a:t>
                      </a:r>
                      <a:r>
                        <a:rPr lang="en-US" baseline="0" dirty="0" smtClean="0"/>
                        <a:t> </a:t>
                      </a:r>
                      <a:r>
                        <a:rPr lang="en-US" baseline="0" dirty="0" err="1" smtClean="0"/>
                        <a:t>độ</a:t>
                      </a:r>
                      <a:endParaRPr lang="en-US" dirty="0"/>
                    </a:p>
                  </a:txBody>
                  <a:tcPr/>
                </a:tc>
                <a:tc>
                  <a:txBody>
                    <a:bodyPr/>
                    <a:lstStyle/>
                    <a:p>
                      <a:pPr algn="ctr"/>
                      <a:r>
                        <a:rPr lang="en-US" sz="1800" kern="1200" dirty="0" err="1" smtClean="0">
                          <a:solidFill>
                            <a:schemeClr val="dk1"/>
                          </a:solidFill>
                          <a:effectLst/>
                          <a:latin typeface="+mn-lt"/>
                          <a:ea typeface="+mn-ea"/>
                          <a:cs typeface="+mn-cs"/>
                        </a:rPr>
                        <a:t>Nhanh</a:t>
                      </a:r>
                      <a:endParaRPr lang="en-US" dirty="0"/>
                    </a:p>
                  </a:txBody>
                  <a:tcPr/>
                </a:tc>
                <a:tc>
                  <a:txBody>
                    <a:bodyPr/>
                    <a:lstStyle/>
                    <a:p>
                      <a:pPr algn="ctr"/>
                      <a:r>
                        <a:rPr lang="en-US" dirty="0" err="1" smtClean="0"/>
                        <a:t>Chậm</a:t>
                      </a:r>
                      <a:endParaRPr lang="en-US" dirty="0"/>
                    </a:p>
                  </a:txBody>
                  <a:tcPr/>
                </a:tc>
              </a:tr>
              <a:tr h="861901">
                <a:tc>
                  <a:txBody>
                    <a:bodyPr/>
                    <a:lstStyle/>
                    <a:p>
                      <a:pPr algn="ctr"/>
                      <a:r>
                        <a:rPr lang="en-US" dirty="0" err="1" smtClean="0"/>
                        <a:t>Sử</a:t>
                      </a:r>
                      <a:r>
                        <a:rPr lang="en-US" baseline="0" dirty="0" smtClean="0"/>
                        <a:t> </a:t>
                      </a:r>
                      <a:r>
                        <a:rPr lang="en-US" baseline="0" dirty="0" err="1" smtClean="0"/>
                        <a:t>dụng</a:t>
                      </a:r>
                      <a:endParaRPr lang="en-US" dirty="0"/>
                    </a:p>
                  </a:txBody>
                  <a:tcPr/>
                </a:tc>
                <a:tc>
                  <a:txBody>
                    <a:bodyPr/>
                    <a:lstStyle/>
                    <a:p>
                      <a:pPr algn="ctr"/>
                      <a:r>
                        <a:rPr lang="en-US" dirty="0" err="1" smtClean="0"/>
                        <a:t>Mã</a:t>
                      </a:r>
                      <a:r>
                        <a:rPr lang="en-US" baseline="0" dirty="0" smtClean="0"/>
                        <a:t> </a:t>
                      </a:r>
                      <a:r>
                        <a:rPr lang="en-US" baseline="0" dirty="0" err="1" smtClean="0"/>
                        <a:t>hóa</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a:t>
                      </a:r>
                      <a:r>
                        <a:rPr lang="en-US" baseline="0" dirty="0" err="1" smtClean="0"/>
                        <a:t>lớn</a:t>
                      </a:r>
                      <a:endParaRPr lang="en-US" dirty="0"/>
                    </a:p>
                  </a:txBody>
                  <a:tcPr/>
                </a:tc>
                <a:tc>
                  <a:txBody>
                    <a:bodyPr/>
                    <a:lstStyle/>
                    <a:p>
                      <a:pPr algn="ctr"/>
                      <a:r>
                        <a:rPr lang="en-US" dirty="0" err="1" smtClean="0"/>
                        <a:t>Trao</a:t>
                      </a:r>
                      <a:r>
                        <a:rPr lang="en-US" baseline="0" dirty="0" smtClean="0"/>
                        <a:t> </a:t>
                      </a:r>
                      <a:r>
                        <a:rPr lang="en-US" baseline="0" dirty="0" err="1" smtClean="0"/>
                        <a:t>đổi</a:t>
                      </a:r>
                      <a:r>
                        <a:rPr lang="en-US" baseline="0" dirty="0" smtClean="0"/>
                        <a:t> </a:t>
                      </a:r>
                      <a:r>
                        <a:rPr lang="en-US" baseline="0" dirty="0" err="1" smtClean="0"/>
                        <a:t>khó</a:t>
                      </a:r>
                      <a:r>
                        <a:rPr lang="en-US" baseline="0" dirty="0" smtClean="0"/>
                        <a:t>, </a:t>
                      </a:r>
                      <a:r>
                        <a:rPr lang="en-US" baseline="0" dirty="0" err="1" smtClean="0"/>
                        <a:t>ký</a:t>
                      </a:r>
                      <a:r>
                        <a:rPr lang="en-US" baseline="0" dirty="0" smtClean="0"/>
                        <a:t> </a:t>
                      </a:r>
                      <a:r>
                        <a:rPr lang="en-US" baseline="0" dirty="0" err="1" smtClean="0"/>
                        <a:t>số</a:t>
                      </a:r>
                      <a:r>
                        <a:rPr lang="en-US" baseline="0" dirty="0" smtClean="0"/>
                        <a:t>, </a:t>
                      </a:r>
                      <a:r>
                        <a:rPr lang="en-US" baseline="0" dirty="0" err="1" smtClean="0"/>
                        <a:t>xác</a:t>
                      </a:r>
                      <a:r>
                        <a:rPr lang="en-US" baseline="0" dirty="0" smtClean="0"/>
                        <a:t> </a:t>
                      </a:r>
                      <a:r>
                        <a:rPr lang="en-US" baseline="0" dirty="0" err="1" smtClean="0"/>
                        <a:t>thực</a:t>
                      </a:r>
                      <a:r>
                        <a:rPr lang="en-US" baseline="0" dirty="0" smtClean="0"/>
                        <a:t>, </a:t>
                      </a:r>
                      <a:r>
                        <a:rPr lang="en-US" baseline="0" dirty="0" err="1" smtClean="0"/>
                        <a:t>mã</a:t>
                      </a:r>
                      <a:r>
                        <a:rPr lang="en-US" baseline="0" dirty="0" smtClean="0"/>
                        <a:t> </a:t>
                      </a:r>
                      <a:r>
                        <a:rPr lang="en-US" baseline="0" dirty="0" err="1" smtClean="0"/>
                        <a:t>hóa</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a:t>
                      </a:r>
                      <a:r>
                        <a:rPr lang="en-US" baseline="0" dirty="0" err="1" smtClean="0"/>
                        <a:t>nhỏ</a:t>
                      </a:r>
                      <a:endParaRPr lang="en-US" dirty="0"/>
                    </a:p>
                  </a:txBody>
                  <a:tcPr/>
                </a:tc>
              </a:tr>
              <a:tr h="344760">
                <a:tc>
                  <a:txBody>
                    <a:bodyPr/>
                    <a:lstStyle/>
                    <a:p>
                      <a:pPr algn="ctr"/>
                      <a:r>
                        <a:rPr lang="en-US" dirty="0" err="1" smtClean="0"/>
                        <a:t>Vấn</a:t>
                      </a:r>
                      <a:r>
                        <a:rPr lang="en-US" baseline="0" dirty="0" smtClean="0"/>
                        <a:t> </a:t>
                      </a:r>
                      <a:r>
                        <a:rPr lang="en-US" baseline="0" dirty="0" err="1" smtClean="0"/>
                        <a:t>đề</a:t>
                      </a:r>
                      <a:r>
                        <a:rPr lang="en-US" baseline="0" dirty="0" smtClean="0"/>
                        <a:t> </a:t>
                      </a:r>
                      <a:r>
                        <a:rPr lang="en-US" baseline="0" dirty="0" err="1" smtClean="0"/>
                        <a:t>chính</a:t>
                      </a:r>
                      <a:endParaRPr lang="en-US" dirty="0"/>
                    </a:p>
                  </a:txBody>
                  <a:tcPr/>
                </a:tc>
                <a:tc>
                  <a:txBody>
                    <a:bodyPr/>
                    <a:lstStyle/>
                    <a:p>
                      <a:pPr algn="ctr"/>
                      <a:r>
                        <a:rPr lang="en-US" dirty="0" err="1" smtClean="0"/>
                        <a:t>Trảo</a:t>
                      </a:r>
                      <a:r>
                        <a:rPr lang="en-US" baseline="0" dirty="0" smtClean="0"/>
                        <a:t> </a:t>
                      </a:r>
                      <a:r>
                        <a:rPr lang="en-US" baseline="0" dirty="0" err="1" smtClean="0"/>
                        <a:t>đổi</a:t>
                      </a:r>
                      <a:r>
                        <a:rPr lang="en-US" baseline="0" dirty="0" smtClean="0"/>
                        <a:t> </a:t>
                      </a:r>
                      <a:r>
                        <a:rPr lang="en-US" baseline="0" dirty="0" err="1" smtClean="0"/>
                        <a:t>khóa</a:t>
                      </a:r>
                      <a:r>
                        <a:rPr lang="en-US" baseline="0" dirty="0" smtClean="0"/>
                        <a:t> an </a:t>
                      </a:r>
                      <a:r>
                        <a:rPr lang="en-US" baseline="0" dirty="0" err="1" smtClean="0"/>
                        <a:t>toàn</a:t>
                      </a:r>
                      <a:endParaRPr lang="en-US" dirty="0"/>
                    </a:p>
                  </a:txBody>
                  <a:tcPr/>
                </a:tc>
                <a:tc>
                  <a:txBody>
                    <a:bodyPr/>
                    <a:lstStyle/>
                    <a:p>
                      <a:pPr algn="ctr"/>
                      <a:r>
                        <a:rPr lang="en-US" dirty="0" err="1" smtClean="0"/>
                        <a:t>Hiệu</a:t>
                      </a:r>
                      <a:r>
                        <a:rPr lang="en-US" baseline="0" dirty="0" smtClean="0"/>
                        <a:t> </a:t>
                      </a:r>
                      <a:r>
                        <a:rPr lang="en-US" baseline="0" dirty="0" err="1" smtClean="0"/>
                        <a:t>suất</a:t>
                      </a:r>
                      <a:endParaRPr lang="en-US" dirty="0"/>
                    </a:p>
                  </a:txBody>
                  <a:tcPr/>
                </a:tc>
              </a:tr>
              <a:tr h="1120472">
                <a:tc>
                  <a:txBody>
                    <a:bodyPr/>
                    <a:lstStyle/>
                    <a:p>
                      <a:pPr algn="ctr"/>
                      <a:r>
                        <a:rPr lang="en-US" dirty="0" err="1" smtClean="0"/>
                        <a:t>Khả</a:t>
                      </a:r>
                      <a:r>
                        <a:rPr lang="en-US" baseline="0" dirty="0" smtClean="0"/>
                        <a:t> </a:t>
                      </a:r>
                      <a:r>
                        <a:rPr lang="en-US" baseline="0" dirty="0" err="1" smtClean="0"/>
                        <a:t>năng</a:t>
                      </a:r>
                      <a:r>
                        <a:rPr lang="en-US" baseline="0" dirty="0" smtClean="0"/>
                        <a:t> </a:t>
                      </a:r>
                      <a:r>
                        <a:rPr lang="en-US" baseline="0" dirty="0" err="1" smtClean="0"/>
                        <a:t>bảo</a:t>
                      </a:r>
                      <a:r>
                        <a:rPr lang="en-US" baseline="0" dirty="0" smtClean="0"/>
                        <a:t> </a:t>
                      </a:r>
                      <a:r>
                        <a:rPr lang="en-US" baseline="0" dirty="0" err="1" smtClean="0"/>
                        <a:t>vệ</a:t>
                      </a:r>
                      <a:endParaRPr lang="en-US" dirty="0"/>
                    </a:p>
                  </a:txBody>
                  <a:tcPr/>
                </a:tc>
                <a:tc>
                  <a:txBody>
                    <a:bodyPr/>
                    <a:lstStyle/>
                    <a:p>
                      <a:pPr algn="ctr"/>
                      <a:r>
                        <a:rPr lang="en-US" sz="1800" kern="1200" dirty="0" err="1" smtClean="0">
                          <a:solidFill>
                            <a:schemeClr val="dk1"/>
                          </a:solidFill>
                          <a:effectLst/>
                          <a:latin typeface="+mn-lt"/>
                          <a:ea typeface="+mn-ea"/>
                          <a:cs typeface="+mn-cs"/>
                        </a:rPr>
                        <a:t>Bảo</a:t>
                      </a:r>
                      <a:r>
                        <a:rPr lang="en-US" sz="1800" kern="1200" dirty="0" smtClean="0">
                          <a:solidFill>
                            <a:schemeClr val="dk1"/>
                          </a:solidFill>
                          <a:effectLst/>
                          <a:latin typeface="+mn-lt"/>
                          <a:ea typeface="+mn-ea"/>
                          <a:cs typeface="+mn-cs"/>
                        </a:rPr>
                        <a:t> </a:t>
                      </a:r>
                      <a:r>
                        <a:rPr lang="en-US" sz="1800" kern="1200" dirty="0" err="1" smtClean="0">
                          <a:solidFill>
                            <a:schemeClr val="dk1"/>
                          </a:solidFill>
                          <a:effectLst/>
                          <a:latin typeface="+mn-lt"/>
                          <a:ea typeface="+mn-ea"/>
                          <a:cs typeface="+mn-cs"/>
                        </a:rPr>
                        <a:t>mật</a:t>
                      </a:r>
                      <a:r>
                        <a:rPr lang="en-US" sz="1800" kern="1200" dirty="0" smtClean="0">
                          <a:solidFill>
                            <a:schemeClr val="dk1"/>
                          </a:solidFill>
                          <a:effectLst/>
                          <a:latin typeface="+mn-lt"/>
                          <a:ea typeface="+mn-ea"/>
                          <a:cs typeface="+mn-cs"/>
                        </a:rPr>
                        <a:t> (Confidentiality)</a:t>
                      </a:r>
                      <a:endParaRPr lang="en-US" dirty="0"/>
                    </a:p>
                  </a:txBody>
                  <a:tcPr/>
                </a:tc>
                <a:tc>
                  <a:txBody>
                    <a:bodyPr/>
                    <a:lstStyle/>
                    <a:p>
                      <a:pPr algn="ctr"/>
                      <a:r>
                        <a:rPr lang="en-US" sz="1800" kern="1200" dirty="0" err="1" smtClean="0">
                          <a:solidFill>
                            <a:schemeClr val="dk1"/>
                          </a:solidFill>
                          <a:effectLst/>
                          <a:latin typeface="+mn-lt"/>
                          <a:ea typeface="+mn-ea"/>
                          <a:cs typeface="+mn-cs"/>
                        </a:rPr>
                        <a:t>Bảo</a:t>
                      </a:r>
                      <a:r>
                        <a:rPr lang="en-US" sz="1800" kern="1200" dirty="0" smtClean="0">
                          <a:solidFill>
                            <a:schemeClr val="dk1"/>
                          </a:solidFill>
                          <a:effectLst/>
                          <a:latin typeface="+mn-lt"/>
                          <a:ea typeface="+mn-ea"/>
                          <a:cs typeface="+mn-cs"/>
                        </a:rPr>
                        <a:t> </a:t>
                      </a:r>
                      <a:r>
                        <a:rPr lang="en-US" sz="1800" kern="1200" dirty="0" err="1" smtClean="0">
                          <a:solidFill>
                            <a:schemeClr val="dk1"/>
                          </a:solidFill>
                          <a:effectLst/>
                          <a:latin typeface="+mn-lt"/>
                          <a:ea typeface="+mn-ea"/>
                          <a:cs typeface="+mn-cs"/>
                        </a:rPr>
                        <a:t>mật</a:t>
                      </a:r>
                      <a:r>
                        <a:rPr lang="en-US" sz="1800" kern="1200" dirty="0" smtClean="0">
                          <a:solidFill>
                            <a:schemeClr val="dk1"/>
                          </a:solidFill>
                          <a:effectLst/>
                          <a:latin typeface="+mn-lt"/>
                          <a:ea typeface="+mn-ea"/>
                          <a:cs typeface="+mn-cs"/>
                        </a:rPr>
                        <a:t>, </a:t>
                      </a:r>
                      <a:r>
                        <a:rPr lang="en-US" sz="1800" kern="1200" dirty="0" err="1" smtClean="0">
                          <a:solidFill>
                            <a:schemeClr val="dk1"/>
                          </a:solidFill>
                          <a:effectLst/>
                          <a:latin typeface="+mn-lt"/>
                          <a:ea typeface="+mn-ea"/>
                          <a:cs typeface="+mn-cs"/>
                        </a:rPr>
                        <a:t>Xác</a:t>
                      </a:r>
                      <a:r>
                        <a:rPr lang="en-US" sz="1800" kern="1200" dirty="0" smtClean="0">
                          <a:solidFill>
                            <a:schemeClr val="dk1"/>
                          </a:solidFill>
                          <a:effectLst/>
                          <a:latin typeface="+mn-lt"/>
                          <a:ea typeface="+mn-ea"/>
                          <a:cs typeface="+mn-cs"/>
                        </a:rPr>
                        <a:t> </a:t>
                      </a:r>
                      <a:r>
                        <a:rPr lang="en-US" sz="1800" kern="1200" dirty="0" err="1" smtClean="0">
                          <a:solidFill>
                            <a:schemeClr val="dk1"/>
                          </a:solidFill>
                          <a:effectLst/>
                          <a:latin typeface="+mn-lt"/>
                          <a:ea typeface="+mn-ea"/>
                          <a:cs typeface="+mn-cs"/>
                        </a:rPr>
                        <a:t>thực</a:t>
                      </a:r>
                      <a:r>
                        <a:rPr lang="en-US" sz="1800" kern="1200" dirty="0" smtClean="0">
                          <a:solidFill>
                            <a:schemeClr val="dk1"/>
                          </a:solidFill>
                          <a:effectLst/>
                          <a:latin typeface="+mn-lt"/>
                          <a:ea typeface="+mn-ea"/>
                          <a:cs typeface="+mn-cs"/>
                        </a:rPr>
                        <a:t> (Authentication), </a:t>
                      </a:r>
                      <a:r>
                        <a:rPr lang="en-US" sz="1800" kern="1200" dirty="0" err="1" smtClean="0">
                          <a:solidFill>
                            <a:schemeClr val="dk1"/>
                          </a:solidFill>
                          <a:effectLst/>
                          <a:latin typeface="+mn-lt"/>
                          <a:ea typeface="+mn-ea"/>
                          <a:cs typeface="+mn-cs"/>
                        </a:rPr>
                        <a:t>Chống</a:t>
                      </a:r>
                      <a:r>
                        <a:rPr lang="en-US" sz="1800" kern="1200" dirty="0" smtClean="0">
                          <a:solidFill>
                            <a:schemeClr val="dk1"/>
                          </a:solidFill>
                          <a:effectLst/>
                          <a:latin typeface="+mn-lt"/>
                          <a:ea typeface="+mn-ea"/>
                          <a:cs typeface="+mn-cs"/>
                        </a:rPr>
                        <a:t> </a:t>
                      </a:r>
                      <a:r>
                        <a:rPr lang="en-US" sz="1800" kern="1200" dirty="0" err="1" smtClean="0">
                          <a:solidFill>
                            <a:schemeClr val="dk1"/>
                          </a:solidFill>
                          <a:effectLst/>
                          <a:latin typeface="+mn-lt"/>
                          <a:ea typeface="+mn-ea"/>
                          <a:cs typeface="+mn-cs"/>
                        </a:rPr>
                        <a:t>chối</a:t>
                      </a:r>
                      <a:r>
                        <a:rPr lang="en-US" sz="1800" kern="1200" dirty="0" smtClean="0">
                          <a:solidFill>
                            <a:schemeClr val="dk1"/>
                          </a:solidFill>
                          <a:effectLst/>
                          <a:latin typeface="+mn-lt"/>
                          <a:ea typeface="+mn-ea"/>
                          <a:cs typeface="+mn-cs"/>
                        </a:rPr>
                        <a:t> </a:t>
                      </a:r>
                      <a:r>
                        <a:rPr lang="en-US" sz="1800" kern="1200" dirty="0" err="1" smtClean="0">
                          <a:solidFill>
                            <a:schemeClr val="dk1"/>
                          </a:solidFill>
                          <a:effectLst/>
                          <a:latin typeface="+mn-lt"/>
                          <a:ea typeface="+mn-ea"/>
                          <a:cs typeface="+mn-cs"/>
                        </a:rPr>
                        <a:t>bỏ</a:t>
                      </a:r>
                      <a:r>
                        <a:rPr lang="en-US" sz="1800" kern="1200" dirty="0" smtClean="0">
                          <a:solidFill>
                            <a:schemeClr val="dk1"/>
                          </a:solidFill>
                          <a:effectLst/>
                          <a:latin typeface="+mn-lt"/>
                          <a:ea typeface="+mn-ea"/>
                          <a:cs typeface="+mn-cs"/>
                        </a:rPr>
                        <a:t> (Non-repudiation)</a:t>
                      </a:r>
                      <a:endParaRPr lang="en-US" dirty="0"/>
                    </a:p>
                  </a:txBody>
                  <a:tcPr/>
                </a:tc>
              </a:tr>
            </a:tbl>
          </a:graphicData>
        </a:graphic>
      </p:graphicFrame>
    </p:spTree>
    <p:extLst>
      <p:ext uri="{BB962C8B-B14F-4D97-AF65-F5344CB8AC3E}">
        <p14:creationId xmlns:p14="http://schemas.microsoft.com/office/powerpoint/2010/main" val="71869859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4420" y="2392680"/>
            <a:ext cx="7040880" cy="2880360"/>
          </a:xfrm>
        </p:spPr>
        <p:txBody>
          <a:bodyPr/>
          <a:lstStyle/>
          <a:p>
            <a:r>
              <a:rPr lang="en-US" dirty="0" err="1" smtClean="0"/>
              <a:t>Chương</a:t>
            </a:r>
            <a:r>
              <a:rPr lang="en-US" dirty="0" smtClean="0"/>
              <a:t> </a:t>
            </a:r>
            <a:r>
              <a:rPr lang="en-US" dirty="0" smtClean="0"/>
              <a:t>2</a:t>
            </a:r>
            <a:br>
              <a:rPr lang="en-US" dirty="0" smtClean="0"/>
            </a:br>
            <a:r>
              <a:rPr lang="en-US" dirty="0" err="1" smtClean="0"/>
              <a:t>Giao</a:t>
            </a:r>
            <a:r>
              <a:rPr lang="en-US" dirty="0" smtClean="0"/>
              <a:t> </a:t>
            </a:r>
            <a:r>
              <a:rPr lang="en-US" dirty="0" err="1" smtClean="0"/>
              <a:t>Thức</a:t>
            </a:r>
            <a:r>
              <a:rPr lang="en-US" dirty="0" smtClean="0"/>
              <a:t> SSL/TLS </a:t>
            </a:r>
            <a:r>
              <a:rPr lang="en-US" dirty="0" err="1" smtClean="0"/>
              <a:t>và</a:t>
            </a:r>
            <a:r>
              <a:rPr lang="en-US" dirty="0" smtClean="0"/>
              <a:t> </a:t>
            </a:r>
            <a:r>
              <a:rPr lang="en-US" dirty="0" err="1" smtClean="0"/>
              <a:t>Ứng</a:t>
            </a:r>
            <a:r>
              <a:rPr lang="en-US" dirty="0" smtClean="0"/>
              <a:t> </a:t>
            </a:r>
            <a:r>
              <a:rPr lang="en-US" dirty="0" err="1" smtClean="0"/>
              <a:t>Dụng</a:t>
            </a:r>
            <a:endParaRPr lang="en-US" dirty="0"/>
          </a:p>
        </p:txBody>
      </p:sp>
    </p:spTree>
    <p:extLst>
      <p:ext uri="{BB962C8B-B14F-4D97-AF65-F5344CB8AC3E}">
        <p14:creationId xmlns:p14="http://schemas.microsoft.com/office/powerpoint/2010/main" val="74969310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9EA0BE3B-158A-4EDF-80DC-E394A0D1600F}" type="slidenum">
              <a:rPr lang="en-US" smtClean="0"/>
              <a:pPr/>
              <a:t>7</a:t>
            </a:fld>
            <a:endParaRPr lang="en-US" dirty="0"/>
          </a:p>
        </p:txBody>
      </p:sp>
      <p:sp>
        <p:nvSpPr>
          <p:cNvPr id="3" name="Content Placeholder 2"/>
          <p:cNvSpPr>
            <a:spLocks noGrp="1"/>
          </p:cNvSpPr>
          <p:nvPr>
            <p:ph sz="half" idx="1"/>
          </p:nvPr>
        </p:nvSpPr>
        <p:spPr>
          <a:xfrm>
            <a:off x="528828" y="1423288"/>
            <a:ext cx="3886200" cy="4574839"/>
          </a:xfrm>
        </p:spPr>
        <p:txBody>
          <a:bodyPr/>
          <a:lstStyle/>
          <a:p>
            <a:r>
              <a:rPr lang="vi-VN" sz="2400" dirty="0" smtClean="0"/>
              <a:t>SSL </a:t>
            </a:r>
            <a:r>
              <a:rPr lang="vi-VN" sz="2400" dirty="0"/>
              <a:t>(Secure Sockets Layer) và TLS (Transport Layer Security) là các giao thức mã hóa dùng để bảo mật truyền thông qua mạng. TLS là phiên bản nâng cấp của SSL, nhưng thuật ngữ SSL vẫn thường được sử dụng phổ biến</a:t>
            </a:r>
            <a:r>
              <a:rPr lang="vi-VN" sz="2400" dirty="0" smtClean="0"/>
              <a:t>.</a:t>
            </a:r>
            <a:endParaRPr lang="en-US" sz="2400" dirty="0" smtClean="0"/>
          </a:p>
        </p:txBody>
      </p:sp>
      <p:sp>
        <p:nvSpPr>
          <p:cNvPr id="5" name="Title 4"/>
          <p:cNvSpPr>
            <a:spLocks noGrp="1"/>
          </p:cNvSpPr>
          <p:nvPr>
            <p:ph type="title"/>
          </p:nvPr>
        </p:nvSpPr>
        <p:spPr/>
        <p:txBody>
          <a:bodyPr/>
          <a:lstStyle/>
          <a:p>
            <a:r>
              <a:rPr lang="en-US" dirty="0" smtClean="0"/>
              <a:t>SSL/TLS</a:t>
            </a:r>
            <a:endParaRPr lang="en-US" dirty="0"/>
          </a:p>
        </p:txBody>
      </p:sp>
      <p:pic>
        <p:nvPicPr>
          <p:cNvPr id="2050" name="Picture 2"/>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4572000" y="1135380"/>
            <a:ext cx="4206240" cy="27508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p:cNvSpPr txBox="1"/>
          <p:nvPr/>
        </p:nvSpPr>
        <p:spPr>
          <a:xfrm>
            <a:off x="4838700" y="3985260"/>
            <a:ext cx="3596640" cy="2677656"/>
          </a:xfrm>
          <a:prstGeom prst="rect">
            <a:avLst/>
          </a:prstGeom>
          <a:noFill/>
        </p:spPr>
        <p:txBody>
          <a:bodyPr wrap="square" rtlCol="0">
            <a:spAutoFit/>
          </a:bodyPr>
          <a:lstStyle/>
          <a:p>
            <a:pPr marL="342900" indent="-342900">
              <a:buFont typeface="Arial" pitchFamily="34" charset="0"/>
              <a:buChar char="•"/>
            </a:pPr>
            <a:r>
              <a:rPr lang="en-US" sz="2400" dirty="0" err="1">
                <a:latin typeface="Lato"/>
              </a:rPr>
              <a:t>Mã</a:t>
            </a:r>
            <a:r>
              <a:rPr lang="en-US" sz="2400" dirty="0">
                <a:latin typeface="Lato"/>
              </a:rPr>
              <a:t> </a:t>
            </a:r>
            <a:r>
              <a:rPr lang="en-US" sz="2400" dirty="0" err="1">
                <a:latin typeface="Lato"/>
              </a:rPr>
              <a:t>hóa</a:t>
            </a:r>
            <a:r>
              <a:rPr lang="en-US" sz="2400" dirty="0">
                <a:latin typeface="Lato"/>
              </a:rPr>
              <a:t> </a:t>
            </a:r>
            <a:r>
              <a:rPr lang="en-US" sz="2400" dirty="0" err="1">
                <a:latin typeface="Lato"/>
              </a:rPr>
              <a:t>dữ</a:t>
            </a:r>
            <a:r>
              <a:rPr lang="en-US" sz="2400" dirty="0">
                <a:latin typeface="Lato"/>
              </a:rPr>
              <a:t> </a:t>
            </a:r>
            <a:r>
              <a:rPr lang="en-US" sz="2400" dirty="0" err="1">
                <a:latin typeface="Lato"/>
              </a:rPr>
              <a:t>liệu</a:t>
            </a:r>
            <a:r>
              <a:rPr lang="en-US" sz="2400" dirty="0">
                <a:latin typeface="Lato"/>
              </a:rPr>
              <a:t> (Confidentiality)</a:t>
            </a:r>
          </a:p>
          <a:p>
            <a:pPr marL="342900" indent="-342900">
              <a:buFont typeface="Arial" pitchFamily="34" charset="0"/>
              <a:buChar char="•"/>
            </a:pPr>
            <a:r>
              <a:rPr lang="en-US" sz="2400" dirty="0" err="1">
                <a:latin typeface="Lato"/>
              </a:rPr>
              <a:t>Xác</a:t>
            </a:r>
            <a:r>
              <a:rPr lang="en-US" sz="2400" dirty="0">
                <a:latin typeface="Lato"/>
              </a:rPr>
              <a:t> </a:t>
            </a:r>
            <a:r>
              <a:rPr lang="en-US" sz="2400" dirty="0" err="1">
                <a:latin typeface="Lato"/>
              </a:rPr>
              <a:t>thực</a:t>
            </a:r>
            <a:r>
              <a:rPr lang="en-US" sz="2400" dirty="0">
                <a:latin typeface="Lato"/>
              </a:rPr>
              <a:t> </a:t>
            </a:r>
            <a:r>
              <a:rPr lang="en-US" sz="2400" dirty="0" err="1">
                <a:latin typeface="Lato"/>
              </a:rPr>
              <a:t>danh</a:t>
            </a:r>
            <a:r>
              <a:rPr lang="en-US" sz="2400" dirty="0">
                <a:latin typeface="Lato"/>
              </a:rPr>
              <a:t> </a:t>
            </a:r>
            <a:r>
              <a:rPr lang="en-US" sz="2400" dirty="0" err="1">
                <a:latin typeface="Lato"/>
              </a:rPr>
              <a:t>tính</a:t>
            </a:r>
            <a:r>
              <a:rPr lang="en-US" sz="2400" dirty="0">
                <a:latin typeface="Lato"/>
              </a:rPr>
              <a:t> (Authentication)</a:t>
            </a:r>
          </a:p>
          <a:p>
            <a:pPr marL="342900" indent="-342900">
              <a:buFont typeface="Arial" pitchFamily="34" charset="0"/>
              <a:buChar char="•"/>
            </a:pPr>
            <a:r>
              <a:rPr lang="en-US" sz="2400" dirty="0" err="1">
                <a:latin typeface="Lato"/>
              </a:rPr>
              <a:t>Bảo</a:t>
            </a:r>
            <a:r>
              <a:rPr lang="en-US" sz="2400" dirty="0">
                <a:latin typeface="Lato"/>
              </a:rPr>
              <a:t> </a:t>
            </a:r>
            <a:r>
              <a:rPr lang="en-US" sz="2400" dirty="0" err="1">
                <a:latin typeface="Lato"/>
              </a:rPr>
              <a:t>toàn</a:t>
            </a:r>
            <a:r>
              <a:rPr lang="en-US" sz="2400" dirty="0">
                <a:latin typeface="Lato"/>
              </a:rPr>
              <a:t> </a:t>
            </a:r>
            <a:r>
              <a:rPr lang="en-US" sz="2400" dirty="0" err="1">
                <a:latin typeface="Lato"/>
              </a:rPr>
              <a:t>vẹn</a:t>
            </a:r>
            <a:r>
              <a:rPr lang="en-US" sz="2400" dirty="0">
                <a:latin typeface="Lato"/>
              </a:rPr>
              <a:t> </a:t>
            </a:r>
            <a:r>
              <a:rPr lang="en-US" sz="2400" dirty="0" err="1">
                <a:latin typeface="Lato"/>
              </a:rPr>
              <a:t>dữ</a:t>
            </a:r>
            <a:r>
              <a:rPr lang="en-US" sz="2400" dirty="0">
                <a:latin typeface="Lato"/>
              </a:rPr>
              <a:t> </a:t>
            </a:r>
            <a:r>
              <a:rPr lang="en-US" sz="2400" dirty="0" err="1">
                <a:latin typeface="Lato"/>
              </a:rPr>
              <a:t>liệu</a:t>
            </a:r>
            <a:r>
              <a:rPr lang="en-US" sz="2400" dirty="0">
                <a:latin typeface="Lato"/>
              </a:rPr>
              <a:t> (Integrity)</a:t>
            </a:r>
          </a:p>
          <a:p>
            <a:pPr marL="342900" indent="-342900">
              <a:buFont typeface="Arial" pitchFamily="34" charset="0"/>
              <a:buChar char="•"/>
            </a:pPr>
            <a:endParaRPr lang="en-US" sz="2400" dirty="0">
              <a:latin typeface="Lato"/>
            </a:endParaRPr>
          </a:p>
        </p:txBody>
      </p:sp>
    </p:spTree>
    <p:extLst>
      <p:ext uri="{BB962C8B-B14F-4D97-AF65-F5344CB8AC3E}">
        <p14:creationId xmlns:p14="http://schemas.microsoft.com/office/powerpoint/2010/main" val="331253918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9EA0BE3B-158A-4EDF-80DC-E394A0D1600F}" type="slidenum">
              <a:rPr lang="en-US" smtClean="0"/>
              <a:pPr/>
              <a:t>8</a:t>
            </a:fld>
            <a:endParaRPr lang="en-US" dirty="0"/>
          </a:p>
        </p:txBody>
      </p:sp>
      <p:sp>
        <p:nvSpPr>
          <p:cNvPr id="3" name="Content Placeholder 2"/>
          <p:cNvSpPr>
            <a:spLocks noGrp="1"/>
          </p:cNvSpPr>
          <p:nvPr>
            <p:ph sz="half" idx="1"/>
          </p:nvPr>
        </p:nvSpPr>
        <p:spPr/>
        <p:txBody>
          <a:bodyPr/>
          <a:lstStyle/>
          <a:p>
            <a:pPr marL="0" indent="0">
              <a:buNone/>
            </a:pPr>
            <a:r>
              <a:rPr lang="en-US" sz="2400" dirty="0" err="1"/>
              <a:t>Triển</a:t>
            </a:r>
            <a:r>
              <a:rPr lang="en-US" sz="2400" dirty="0"/>
              <a:t> </a:t>
            </a:r>
            <a:r>
              <a:rPr lang="en-US" sz="2400" dirty="0" err="1"/>
              <a:t>khai</a:t>
            </a:r>
            <a:r>
              <a:rPr lang="en-US" sz="2400" dirty="0"/>
              <a:t> Mutual TLS (</a:t>
            </a:r>
            <a:r>
              <a:rPr lang="en-US" sz="2400" dirty="0" err="1"/>
              <a:t>mTLS</a:t>
            </a:r>
            <a:r>
              <a:rPr lang="en-US" sz="2400" dirty="0"/>
              <a:t>), </a:t>
            </a:r>
            <a:r>
              <a:rPr lang="en-US" sz="2400" dirty="0" err="1"/>
              <a:t>một</a:t>
            </a:r>
            <a:r>
              <a:rPr lang="en-US" sz="2400" dirty="0"/>
              <a:t> </a:t>
            </a:r>
            <a:r>
              <a:rPr lang="en-US" sz="2400" dirty="0" err="1"/>
              <a:t>dạng</a:t>
            </a:r>
            <a:r>
              <a:rPr lang="en-US" sz="2400" dirty="0"/>
              <a:t> </a:t>
            </a:r>
            <a:r>
              <a:rPr lang="en-US" sz="2400" dirty="0" err="1"/>
              <a:t>nâng</a:t>
            </a:r>
            <a:r>
              <a:rPr lang="en-US" sz="2400" dirty="0"/>
              <a:t> </a:t>
            </a:r>
            <a:r>
              <a:rPr lang="en-US" sz="2400" dirty="0" err="1"/>
              <a:t>cao</a:t>
            </a:r>
            <a:r>
              <a:rPr lang="en-US" sz="2400" dirty="0"/>
              <a:t> </a:t>
            </a:r>
            <a:r>
              <a:rPr lang="en-US" sz="2400" dirty="0" err="1"/>
              <a:t>của</a:t>
            </a:r>
            <a:r>
              <a:rPr lang="en-US" sz="2400" dirty="0"/>
              <a:t> Handshake, </a:t>
            </a:r>
            <a:r>
              <a:rPr lang="en-US" sz="2400" dirty="0" err="1"/>
              <a:t>nơi</a:t>
            </a:r>
            <a:r>
              <a:rPr lang="en-US" sz="2400" dirty="0"/>
              <a:t> </a:t>
            </a:r>
            <a:r>
              <a:rPr lang="en-US" sz="2400" dirty="0" err="1"/>
              <a:t>cả</a:t>
            </a:r>
            <a:r>
              <a:rPr lang="en-US" sz="2400" dirty="0"/>
              <a:t> Server </a:t>
            </a:r>
            <a:r>
              <a:rPr lang="en-US" sz="2400" dirty="0" err="1"/>
              <a:t>và</a:t>
            </a:r>
            <a:r>
              <a:rPr lang="en-US" sz="2400" dirty="0"/>
              <a:t> Client </a:t>
            </a:r>
            <a:r>
              <a:rPr lang="en-US" sz="2400" dirty="0" err="1"/>
              <a:t>đều</a:t>
            </a:r>
            <a:r>
              <a:rPr lang="en-US" sz="2400" dirty="0"/>
              <a:t> </a:t>
            </a:r>
            <a:r>
              <a:rPr lang="en-US" sz="2400" dirty="0" err="1"/>
              <a:t>xác</a:t>
            </a:r>
            <a:r>
              <a:rPr lang="en-US" sz="2400" dirty="0"/>
              <a:t> </a:t>
            </a:r>
            <a:r>
              <a:rPr lang="en-US" sz="2400" dirty="0" err="1"/>
              <a:t>thực</a:t>
            </a:r>
            <a:r>
              <a:rPr lang="en-US" sz="2400" dirty="0"/>
              <a:t> </a:t>
            </a:r>
            <a:r>
              <a:rPr lang="en-US" sz="2400" dirty="0" err="1"/>
              <a:t>lẫn</a:t>
            </a:r>
            <a:r>
              <a:rPr lang="en-US" sz="2400" dirty="0"/>
              <a:t> </a:t>
            </a:r>
            <a:r>
              <a:rPr lang="en-US" sz="2400" dirty="0" err="1"/>
              <a:t>nhau</a:t>
            </a:r>
            <a:r>
              <a:rPr lang="en-US" sz="2400" dirty="0"/>
              <a:t>. </a:t>
            </a:r>
            <a:r>
              <a:rPr lang="en-US" sz="2400" dirty="0" err="1"/>
              <a:t>Sau</a:t>
            </a:r>
            <a:r>
              <a:rPr lang="en-US" sz="2400" dirty="0"/>
              <a:t> </a:t>
            </a:r>
            <a:r>
              <a:rPr lang="en-US" sz="2400" dirty="0" err="1"/>
              <a:t>bước</a:t>
            </a:r>
            <a:r>
              <a:rPr lang="en-US" sz="2400" dirty="0"/>
              <a:t> Server </a:t>
            </a:r>
            <a:r>
              <a:rPr lang="en-US" sz="2400" dirty="0" err="1"/>
              <a:t>gửi</a:t>
            </a:r>
            <a:r>
              <a:rPr lang="en-US" sz="2400" dirty="0"/>
              <a:t> </a:t>
            </a:r>
            <a:r>
              <a:rPr lang="en-US" sz="2400" dirty="0" err="1"/>
              <a:t>chứng</a:t>
            </a:r>
            <a:r>
              <a:rPr lang="en-US" sz="2400" dirty="0"/>
              <a:t> </a:t>
            </a:r>
            <a:r>
              <a:rPr lang="en-US" sz="2400" dirty="0" err="1"/>
              <a:t>chỉ</a:t>
            </a:r>
            <a:r>
              <a:rPr lang="en-US" sz="2400" dirty="0"/>
              <a:t> </a:t>
            </a:r>
            <a:r>
              <a:rPr lang="en-US" sz="2400" dirty="0" err="1"/>
              <a:t>của</a:t>
            </a:r>
            <a:r>
              <a:rPr lang="en-US" sz="2400" dirty="0"/>
              <a:t> </a:t>
            </a:r>
            <a:r>
              <a:rPr lang="en-US" sz="2400" dirty="0" err="1"/>
              <a:t>mình</a:t>
            </a:r>
            <a:r>
              <a:rPr lang="en-US" sz="2400" dirty="0"/>
              <a:t>, Server </a:t>
            </a:r>
            <a:r>
              <a:rPr lang="en-US" sz="2400" dirty="0" err="1"/>
              <a:t>sẽ</a:t>
            </a:r>
            <a:r>
              <a:rPr lang="en-US" sz="2400" dirty="0"/>
              <a:t> </a:t>
            </a:r>
            <a:r>
              <a:rPr lang="en-US" sz="2400" dirty="0" err="1"/>
              <a:t>yêu</a:t>
            </a:r>
            <a:r>
              <a:rPr lang="en-US" sz="2400" dirty="0"/>
              <a:t> </a:t>
            </a:r>
            <a:r>
              <a:rPr lang="en-US" sz="2400" dirty="0" err="1"/>
              <a:t>cầu</a:t>
            </a:r>
            <a:r>
              <a:rPr lang="en-US" sz="2400" dirty="0"/>
              <a:t> Client </a:t>
            </a:r>
            <a:r>
              <a:rPr lang="en-US" sz="2400" dirty="0" err="1"/>
              <a:t>gửi</a:t>
            </a:r>
            <a:r>
              <a:rPr lang="en-US" sz="2400" dirty="0"/>
              <a:t> </a:t>
            </a:r>
            <a:r>
              <a:rPr lang="en-US" sz="2400" dirty="0" err="1"/>
              <a:t>chứng</a:t>
            </a:r>
            <a:r>
              <a:rPr lang="en-US" sz="2400" dirty="0"/>
              <a:t> </a:t>
            </a:r>
            <a:r>
              <a:rPr lang="en-US" sz="2400" dirty="0" err="1"/>
              <a:t>chỉ</a:t>
            </a:r>
            <a:r>
              <a:rPr lang="en-US" sz="2400" dirty="0"/>
              <a:t> </a:t>
            </a:r>
            <a:r>
              <a:rPr lang="en-US" sz="2400" dirty="0" err="1"/>
              <a:t>của</a:t>
            </a:r>
            <a:r>
              <a:rPr lang="en-US" sz="2400" dirty="0"/>
              <a:t> </a:t>
            </a:r>
            <a:r>
              <a:rPr lang="en-US" sz="2400" dirty="0" err="1"/>
              <a:t>nó</a:t>
            </a:r>
            <a:r>
              <a:rPr lang="en-US" sz="2400" dirty="0"/>
              <a:t>.</a:t>
            </a:r>
          </a:p>
          <a:p>
            <a:endParaRPr lang="vi-VN" sz="2400" dirty="0"/>
          </a:p>
        </p:txBody>
      </p:sp>
      <p:pic>
        <p:nvPicPr>
          <p:cNvPr id="3074" name="Picture 2"/>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tretch>
            <a:fillRect/>
          </a:stretch>
        </p:blipFill>
        <p:spPr bwMode="auto">
          <a:xfrm>
            <a:off x="4632960" y="1542756"/>
            <a:ext cx="3886200" cy="25440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itle 4"/>
          <p:cNvSpPr>
            <a:spLocks noGrp="1"/>
          </p:cNvSpPr>
          <p:nvPr>
            <p:ph type="title"/>
          </p:nvPr>
        </p:nvSpPr>
        <p:spPr/>
        <p:txBody>
          <a:bodyPr/>
          <a:lstStyle/>
          <a:p>
            <a:r>
              <a:rPr lang="en-US" dirty="0"/>
              <a:t>Handshake </a:t>
            </a:r>
            <a:r>
              <a:rPr lang="en-US" dirty="0" err="1"/>
              <a:t>và</a:t>
            </a:r>
            <a:r>
              <a:rPr lang="en-US" dirty="0"/>
              <a:t> </a:t>
            </a:r>
            <a:r>
              <a:rPr lang="en-US" dirty="0" err="1"/>
              <a:t>Trao</a:t>
            </a:r>
            <a:r>
              <a:rPr lang="en-US" dirty="0"/>
              <a:t> </a:t>
            </a:r>
            <a:r>
              <a:rPr lang="en-US" dirty="0" err="1"/>
              <a:t>Đổi</a:t>
            </a:r>
            <a:r>
              <a:rPr lang="en-US" dirty="0"/>
              <a:t> </a:t>
            </a:r>
            <a:r>
              <a:rPr lang="en-US" dirty="0" err="1"/>
              <a:t>Khóa</a:t>
            </a:r>
            <a:r>
              <a:rPr lang="en-US" dirty="0"/>
              <a:t> </a:t>
            </a:r>
            <a:r>
              <a:rPr lang="en-US" dirty="0" err="1"/>
              <a:t>trong</a:t>
            </a:r>
            <a:r>
              <a:rPr lang="en-US" dirty="0"/>
              <a:t> SSL/TLS</a:t>
            </a:r>
            <a:br>
              <a:rPr lang="en-US" dirty="0"/>
            </a:br>
            <a:endParaRPr lang="en-US" dirty="0"/>
          </a:p>
        </p:txBody>
      </p:sp>
      <p:sp>
        <p:nvSpPr>
          <p:cNvPr id="6" name="Content Placeholder 2"/>
          <p:cNvSpPr txBox="1">
            <a:spLocks/>
          </p:cNvSpPr>
          <p:nvPr/>
        </p:nvSpPr>
        <p:spPr>
          <a:xfrm>
            <a:off x="545606" y="1431678"/>
            <a:ext cx="3886200"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vi-VN" sz="2400" dirty="0"/>
          </a:p>
        </p:txBody>
      </p:sp>
    </p:spTree>
    <p:extLst>
      <p:ext uri="{BB962C8B-B14F-4D97-AF65-F5344CB8AC3E}">
        <p14:creationId xmlns:p14="http://schemas.microsoft.com/office/powerpoint/2010/main" val="250704075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9EA0BE3B-158A-4EDF-80DC-E394A0D1600F}" type="slidenum">
              <a:rPr lang="en-US" smtClean="0"/>
              <a:pPr/>
              <a:t>9</a:t>
            </a:fld>
            <a:endParaRPr lang="en-US" dirty="0"/>
          </a:p>
        </p:txBody>
      </p:sp>
      <p:sp>
        <p:nvSpPr>
          <p:cNvPr id="5" name="Title 4"/>
          <p:cNvSpPr>
            <a:spLocks noGrp="1"/>
          </p:cNvSpPr>
          <p:nvPr>
            <p:ph type="title"/>
          </p:nvPr>
        </p:nvSpPr>
        <p:spPr/>
        <p:txBody>
          <a:bodyPr/>
          <a:lstStyle/>
          <a:p>
            <a:r>
              <a:rPr lang="en-US" dirty="0"/>
              <a:t>So </a:t>
            </a:r>
            <a:r>
              <a:rPr lang="en-US" dirty="0" err="1"/>
              <a:t>S</a:t>
            </a:r>
            <a:r>
              <a:rPr lang="en-US" dirty="0" err="1" smtClean="0"/>
              <a:t>ánh</a:t>
            </a:r>
            <a:r>
              <a:rPr lang="en-US" dirty="0" smtClean="0"/>
              <a:t> </a:t>
            </a:r>
            <a:r>
              <a:rPr lang="en-US" dirty="0" err="1"/>
              <a:t>Mã</a:t>
            </a:r>
            <a:r>
              <a:rPr lang="en-US" dirty="0"/>
              <a:t> </a:t>
            </a:r>
            <a:r>
              <a:rPr lang="en-US" dirty="0" err="1"/>
              <a:t>H</a:t>
            </a:r>
            <a:r>
              <a:rPr lang="en-US" dirty="0" err="1" smtClean="0"/>
              <a:t>óa</a:t>
            </a:r>
            <a:r>
              <a:rPr lang="en-US" dirty="0" smtClean="0"/>
              <a:t> </a:t>
            </a:r>
            <a:r>
              <a:rPr lang="en-US" dirty="0" err="1"/>
              <a:t>Kết</a:t>
            </a:r>
            <a:r>
              <a:rPr lang="en-US" dirty="0"/>
              <a:t> </a:t>
            </a:r>
            <a:r>
              <a:rPr lang="en-US" dirty="0" err="1"/>
              <a:t>N</a:t>
            </a:r>
            <a:r>
              <a:rPr lang="en-US" dirty="0" err="1" smtClean="0"/>
              <a:t>ối</a:t>
            </a:r>
            <a:r>
              <a:rPr lang="en-US" dirty="0" smtClean="0"/>
              <a:t> </a:t>
            </a:r>
            <a:r>
              <a:rPr lang="en-US" dirty="0" err="1" smtClean="0"/>
              <a:t>và</a:t>
            </a:r>
            <a:r>
              <a:rPr lang="en-US" dirty="0" smtClean="0"/>
              <a:t> </a:t>
            </a:r>
            <a:r>
              <a:rPr lang="en-US" dirty="0" err="1"/>
              <a:t>Mã</a:t>
            </a:r>
            <a:r>
              <a:rPr lang="en-US" dirty="0"/>
              <a:t> </a:t>
            </a:r>
            <a:r>
              <a:rPr lang="en-US" dirty="0" err="1"/>
              <a:t>H</a:t>
            </a:r>
            <a:r>
              <a:rPr lang="en-US" dirty="0" err="1" smtClean="0"/>
              <a:t>óa</a:t>
            </a:r>
            <a:r>
              <a:rPr lang="en-US" dirty="0" smtClean="0"/>
              <a:t> </a:t>
            </a:r>
            <a:r>
              <a:rPr lang="en-US" dirty="0"/>
              <a:t>End-to-End</a:t>
            </a:r>
          </a:p>
        </p:txBody>
      </p:sp>
      <p:sp>
        <p:nvSpPr>
          <p:cNvPr id="7" name="Text Placeholder 6"/>
          <p:cNvSpPr>
            <a:spLocks noGrp="1"/>
          </p:cNvSpPr>
          <p:nvPr>
            <p:ph type="body" sz="quarter" idx="13"/>
          </p:nvPr>
        </p:nvSpPr>
        <p:spPr/>
        <p:txBody>
          <a:bodyPr/>
          <a:lstStyle/>
          <a:p>
            <a:endParaRPr lang="en-US" dirty="0"/>
          </a:p>
        </p:txBody>
      </p:sp>
      <p:graphicFrame>
        <p:nvGraphicFramePr>
          <p:cNvPr id="8" name="Table 7"/>
          <p:cNvGraphicFramePr>
            <a:graphicFrameLocks noGrp="1"/>
          </p:cNvGraphicFramePr>
          <p:nvPr>
            <p:extLst>
              <p:ext uri="{D42A27DB-BD31-4B8C-83A1-F6EECF244321}">
                <p14:modId xmlns:p14="http://schemas.microsoft.com/office/powerpoint/2010/main" val="2677774455"/>
              </p:ext>
            </p:extLst>
          </p:nvPr>
        </p:nvGraphicFramePr>
        <p:xfrm>
          <a:off x="1082040" y="960120"/>
          <a:ext cx="7025640" cy="5387340"/>
        </p:xfrm>
        <a:graphic>
          <a:graphicData uri="http://schemas.openxmlformats.org/drawingml/2006/table">
            <a:tbl>
              <a:tblPr firstRow="1" bandRow="1">
                <a:tableStyleId>{073A0DAA-6AF3-43AB-8588-CEC1D06C72B9}</a:tableStyleId>
              </a:tblPr>
              <a:tblGrid>
                <a:gridCol w="2341880"/>
                <a:gridCol w="2341880"/>
                <a:gridCol w="2341880"/>
              </a:tblGrid>
              <a:tr h="449473">
                <a:tc>
                  <a:txBody>
                    <a:bodyPr/>
                    <a:lstStyle/>
                    <a:p>
                      <a:r>
                        <a:rPr lang="en-US" dirty="0" err="1" smtClean="0"/>
                        <a:t>Tiêu</a:t>
                      </a:r>
                      <a:r>
                        <a:rPr lang="en-US" baseline="0" dirty="0" smtClean="0"/>
                        <a:t> </a:t>
                      </a:r>
                      <a:r>
                        <a:rPr lang="en-US" baseline="0" dirty="0" err="1" smtClean="0"/>
                        <a:t>chí</a:t>
                      </a:r>
                      <a:endParaRPr lang="en-US" dirty="0"/>
                    </a:p>
                  </a:txBody>
                  <a:tcPr/>
                </a:tc>
                <a:tc>
                  <a:txBody>
                    <a:bodyPr/>
                    <a:lstStyle/>
                    <a:p>
                      <a:r>
                        <a:rPr lang="en-US" dirty="0" smtClean="0"/>
                        <a:t>Hop-by-Hop</a:t>
                      </a:r>
                      <a:endParaRPr lang="en-US" dirty="0"/>
                    </a:p>
                  </a:txBody>
                  <a:tcPr/>
                </a:tc>
                <a:tc>
                  <a:txBody>
                    <a:bodyPr/>
                    <a:lstStyle/>
                    <a:p>
                      <a:r>
                        <a:rPr lang="en-US" dirty="0" smtClean="0"/>
                        <a:t>End-to-End</a:t>
                      </a:r>
                      <a:endParaRPr lang="en-US" dirty="0"/>
                    </a:p>
                  </a:txBody>
                  <a:tcPr/>
                </a:tc>
              </a:tr>
              <a:tr h="1316765">
                <a:tc>
                  <a:txBody>
                    <a:bodyPr/>
                    <a:lstStyle/>
                    <a:p>
                      <a:r>
                        <a:rPr lang="en-US" dirty="0" err="1" smtClean="0"/>
                        <a:t>Lớp</a:t>
                      </a:r>
                      <a:r>
                        <a:rPr lang="en-US" baseline="0" dirty="0" smtClean="0"/>
                        <a:t> </a:t>
                      </a:r>
                      <a:r>
                        <a:rPr lang="en-US" baseline="0" dirty="0" err="1" smtClean="0"/>
                        <a:t>mã</a:t>
                      </a:r>
                      <a:r>
                        <a:rPr lang="en-US" baseline="0" dirty="0" smtClean="0"/>
                        <a:t> </a:t>
                      </a:r>
                      <a:r>
                        <a:rPr lang="en-US" baseline="0" dirty="0" err="1" smtClean="0"/>
                        <a:t>hóa</a:t>
                      </a:r>
                      <a:endParaRPr lang="en-US" dirty="0"/>
                    </a:p>
                  </a:txBody>
                  <a:tcPr/>
                </a:tc>
                <a:tc>
                  <a:txBody>
                    <a:bodyPr/>
                    <a:lstStyle/>
                    <a:p>
                      <a:r>
                        <a:rPr lang="en-US" sz="1800" kern="1200" dirty="0" err="1" smtClean="0">
                          <a:effectLst/>
                        </a:rPr>
                        <a:t>Mã</a:t>
                      </a:r>
                      <a:r>
                        <a:rPr lang="en-US" sz="1800" kern="1200" dirty="0" smtClean="0">
                          <a:effectLst/>
                        </a:rPr>
                        <a:t> </a:t>
                      </a:r>
                      <a:r>
                        <a:rPr lang="en-US" sz="1800" kern="1200" dirty="0" err="1" smtClean="0">
                          <a:effectLst/>
                        </a:rPr>
                        <a:t>hóa</a:t>
                      </a:r>
                      <a:r>
                        <a:rPr lang="en-US" sz="1800" kern="1200" dirty="0" smtClean="0">
                          <a:effectLst/>
                        </a:rPr>
                        <a:t> </a:t>
                      </a:r>
                      <a:r>
                        <a:rPr lang="en-US" sz="1800" kern="1200" dirty="0" err="1" smtClean="0">
                          <a:effectLst/>
                        </a:rPr>
                        <a:t>kết</a:t>
                      </a:r>
                      <a:r>
                        <a:rPr lang="en-US" sz="1800" kern="1200" dirty="0" smtClean="0">
                          <a:effectLst/>
                        </a:rPr>
                        <a:t> </a:t>
                      </a:r>
                      <a:r>
                        <a:rPr lang="en-US" sz="1800" kern="1200" dirty="0" err="1" smtClean="0">
                          <a:effectLst/>
                        </a:rPr>
                        <a:t>nối</a:t>
                      </a:r>
                      <a:r>
                        <a:rPr lang="en-US" sz="1800" kern="1200" dirty="0" smtClean="0">
                          <a:effectLst/>
                        </a:rPr>
                        <a:t> </a:t>
                      </a:r>
                      <a:r>
                        <a:rPr lang="en-US" sz="1800" kern="1200" dirty="0" err="1" smtClean="0">
                          <a:effectLst/>
                        </a:rPr>
                        <a:t>hoạt</a:t>
                      </a:r>
                      <a:r>
                        <a:rPr lang="en-US" sz="1800" kern="1200" dirty="0" smtClean="0">
                          <a:effectLst/>
                        </a:rPr>
                        <a:t> </a:t>
                      </a:r>
                      <a:r>
                        <a:rPr lang="en-US" sz="1800" kern="1200" dirty="0" err="1" smtClean="0">
                          <a:effectLst/>
                        </a:rPr>
                        <a:t>động</a:t>
                      </a:r>
                      <a:r>
                        <a:rPr lang="en-US" sz="1800" kern="1200" dirty="0" smtClean="0">
                          <a:effectLst/>
                        </a:rPr>
                        <a:t> ở </a:t>
                      </a:r>
                      <a:r>
                        <a:rPr lang="en-US" sz="1800" kern="1200" dirty="0" err="1" smtClean="0">
                          <a:effectLst/>
                        </a:rPr>
                        <a:t>tầng</a:t>
                      </a:r>
                      <a:r>
                        <a:rPr lang="en-US" sz="1800" kern="1200" dirty="0" smtClean="0">
                          <a:effectLst/>
                        </a:rPr>
                        <a:t> Transport. </a:t>
                      </a:r>
                      <a:endParaRPr lang="en-US" dirty="0"/>
                    </a:p>
                  </a:txBody>
                  <a:tcPr/>
                </a:tc>
                <a:tc>
                  <a:txBody>
                    <a:bodyPr/>
                    <a:lstStyle/>
                    <a:p>
                      <a:r>
                        <a:rPr lang="en-US" sz="1800" kern="1200" dirty="0" err="1" smtClean="0">
                          <a:effectLst/>
                        </a:rPr>
                        <a:t>Mã</a:t>
                      </a:r>
                      <a:r>
                        <a:rPr lang="en-US" sz="1800" kern="1200" dirty="0" smtClean="0">
                          <a:effectLst/>
                        </a:rPr>
                        <a:t> </a:t>
                      </a:r>
                      <a:r>
                        <a:rPr lang="en-US" sz="1800" kern="1200" dirty="0" err="1" smtClean="0">
                          <a:effectLst/>
                        </a:rPr>
                        <a:t>hóa</a:t>
                      </a:r>
                      <a:r>
                        <a:rPr lang="en-US" sz="1800" kern="1200" dirty="0" smtClean="0">
                          <a:effectLst/>
                        </a:rPr>
                        <a:t> End-to-End </a:t>
                      </a:r>
                      <a:r>
                        <a:rPr lang="en-US" sz="1800" kern="1200" dirty="0" err="1" smtClean="0">
                          <a:effectLst/>
                        </a:rPr>
                        <a:t>hoạt</a:t>
                      </a:r>
                      <a:r>
                        <a:rPr lang="en-US" sz="1800" kern="1200" dirty="0" smtClean="0">
                          <a:effectLst/>
                        </a:rPr>
                        <a:t> </a:t>
                      </a:r>
                      <a:r>
                        <a:rPr lang="en-US" sz="1800" kern="1200" dirty="0" err="1" smtClean="0">
                          <a:effectLst/>
                        </a:rPr>
                        <a:t>động</a:t>
                      </a:r>
                      <a:r>
                        <a:rPr lang="en-US" sz="1800" kern="1200" dirty="0" smtClean="0">
                          <a:effectLst/>
                        </a:rPr>
                        <a:t> ở </a:t>
                      </a:r>
                      <a:r>
                        <a:rPr lang="en-US" sz="1800" kern="1200" dirty="0" err="1" smtClean="0">
                          <a:effectLst/>
                        </a:rPr>
                        <a:t>tầng</a:t>
                      </a:r>
                      <a:r>
                        <a:rPr lang="en-US" sz="1800" kern="1200" dirty="0" smtClean="0">
                          <a:effectLst/>
                        </a:rPr>
                        <a:t> </a:t>
                      </a:r>
                      <a:r>
                        <a:rPr lang="en-US" sz="1800" kern="1200" dirty="0" err="1" smtClean="0">
                          <a:effectLst/>
                        </a:rPr>
                        <a:t>Ứng</a:t>
                      </a:r>
                      <a:r>
                        <a:rPr lang="en-US" sz="1800" kern="1200" dirty="0" smtClean="0">
                          <a:effectLst/>
                        </a:rPr>
                        <a:t> </a:t>
                      </a:r>
                      <a:r>
                        <a:rPr lang="en-US" sz="1800" kern="1200" dirty="0" err="1" smtClean="0">
                          <a:effectLst/>
                        </a:rPr>
                        <a:t>dụng</a:t>
                      </a:r>
                      <a:r>
                        <a:rPr lang="en-US" sz="1800" kern="1200" dirty="0" smtClean="0">
                          <a:effectLst/>
                        </a:rPr>
                        <a:t> (Application Layer).</a:t>
                      </a:r>
                      <a:endParaRPr lang="en-US" dirty="0"/>
                    </a:p>
                  </a:txBody>
                  <a:tcPr/>
                </a:tc>
              </a:tr>
              <a:tr h="1810551">
                <a:tc>
                  <a:txBody>
                    <a:bodyPr/>
                    <a:lstStyle/>
                    <a:p>
                      <a:r>
                        <a:rPr lang="en-US" dirty="0" err="1" smtClean="0"/>
                        <a:t>Phương</a:t>
                      </a:r>
                      <a:r>
                        <a:rPr lang="en-US" baseline="0" dirty="0" smtClean="0"/>
                        <a:t> </a:t>
                      </a:r>
                      <a:r>
                        <a:rPr lang="en-US" baseline="0" dirty="0" err="1" smtClean="0"/>
                        <a:t>pháp</a:t>
                      </a:r>
                      <a:r>
                        <a:rPr lang="en-US" baseline="0" dirty="0" smtClean="0"/>
                        <a:t> </a:t>
                      </a:r>
                      <a:r>
                        <a:rPr lang="en-US" baseline="0" dirty="0" err="1" smtClean="0"/>
                        <a:t>mã</a:t>
                      </a:r>
                      <a:r>
                        <a:rPr lang="en-US" baseline="0" dirty="0" smtClean="0"/>
                        <a:t> </a:t>
                      </a:r>
                      <a:r>
                        <a:rPr lang="en-US" baseline="0" dirty="0" err="1" smtClean="0"/>
                        <a:t>hóa</a:t>
                      </a:r>
                      <a:endParaRPr lang="en-US" dirty="0"/>
                    </a:p>
                  </a:txBody>
                  <a:tcPr/>
                </a:tc>
                <a:tc>
                  <a:txBody>
                    <a:bodyPr/>
                    <a:lstStyle/>
                    <a:p>
                      <a:r>
                        <a:rPr lang="en-US" sz="1800" kern="1200" dirty="0" err="1" smtClean="0">
                          <a:effectLst/>
                        </a:rPr>
                        <a:t>Sau</a:t>
                      </a:r>
                      <a:r>
                        <a:rPr lang="en-US" sz="1800" kern="1200" dirty="0" smtClean="0">
                          <a:effectLst/>
                        </a:rPr>
                        <a:t> </a:t>
                      </a:r>
                      <a:r>
                        <a:rPr lang="en-US" sz="1800" kern="1200" dirty="0" err="1" smtClean="0">
                          <a:effectLst/>
                        </a:rPr>
                        <a:t>quá</a:t>
                      </a:r>
                      <a:r>
                        <a:rPr lang="en-US" sz="1800" kern="1200" dirty="0" smtClean="0">
                          <a:effectLst/>
                        </a:rPr>
                        <a:t> </a:t>
                      </a:r>
                      <a:r>
                        <a:rPr lang="en-US" sz="1800" kern="1200" dirty="0" err="1" smtClean="0">
                          <a:effectLst/>
                        </a:rPr>
                        <a:t>trình</a:t>
                      </a:r>
                      <a:r>
                        <a:rPr lang="en-US" sz="1800" kern="1200" dirty="0" smtClean="0">
                          <a:effectLst/>
                        </a:rPr>
                        <a:t> Handshake, SSL/TLS </a:t>
                      </a:r>
                      <a:r>
                        <a:rPr lang="en-US" sz="1800" kern="1200" dirty="0" err="1" smtClean="0">
                          <a:effectLst/>
                        </a:rPr>
                        <a:t>sử</a:t>
                      </a:r>
                      <a:r>
                        <a:rPr lang="en-US" sz="1800" kern="1200" dirty="0" smtClean="0">
                          <a:effectLst/>
                        </a:rPr>
                        <a:t> </a:t>
                      </a:r>
                      <a:r>
                        <a:rPr lang="en-US" sz="1800" kern="1200" dirty="0" err="1" smtClean="0">
                          <a:effectLst/>
                        </a:rPr>
                        <a:t>dụng</a:t>
                      </a:r>
                      <a:r>
                        <a:rPr lang="en-US" sz="1800" kern="1200" dirty="0" smtClean="0">
                          <a:effectLst/>
                        </a:rPr>
                        <a:t> </a:t>
                      </a:r>
                      <a:r>
                        <a:rPr lang="en-US" sz="1800" kern="1200" dirty="0" err="1" smtClean="0">
                          <a:effectLst/>
                        </a:rPr>
                        <a:t>các</a:t>
                      </a:r>
                      <a:r>
                        <a:rPr lang="en-US" sz="1800" kern="1200" dirty="0" smtClean="0">
                          <a:effectLst/>
                        </a:rPr>
                        <a:t> </a:t>
                      </a:r>
                      <a:r>
                        <a:rPr lang="en-US" sz="1800" kern="1200" dirty="0" err="1" smtClean="0">
                          <a:effectLst/>
                        </a:rPr>
                        <a:t>thuật</a:t>
                      </a:r>
                      <a:r>
                        <a:rPr lang="en-US" sz="1800" kern="1200" dirty="0" smtClean="0">
                          <a:effectLst/>
                        </a:rPr>
                        <a:t> </a:t>
                      </a:r>
                      <a:r>
                        <a:rPr lang="en-US" sz="1800" kern="1200" dirty="0" err="1" smtClean="0">
                          <a:effectLst/>
                        </a:rPr>
                        <a:t>toán</a:t>
                      </a:r>
                      <a:r>
                        <a:rPr lang="en-US" sz="1800" kern="1200" dirty="0" smtClean="0">
                          <a:effectLst/>
                        </a:rPr>
                        <a:t> </a:t>
                      </a:r>
                      <a:r>
                        <a:rPr lang="en-US" sz="1800" kern="1200" dirty="0" err="1" smtClean="0">
                          <a:effectLst/>
                        </a:rPr>
                        <a:t>mã</a:t>
                      </a:r>
                      <a:r>
                        <a:rPr lang="en-US" sz="1800" kern="1200" dirty="0" smtClean="0">
                          <a:effectLst/>
                        </a:rPr>
                        <a:t> </a:t>
                      </a:r>
                      <a:r>
                        <a:rPr lang="en-US" sz="1800" kern="1200" dirty="0" err="1" smtClean="0">
                          <a:effectLst/>
                        </a:rPr>
                        <a:t>hóa</a:t>
                      </a:r>
                      <a:r>
                        <a:rPr lang="en-US" sz="1800" kern="1200" dirty="0" smtClean="0">
                          <a:effectLst/>
                        </a:rPr>
                        <a:t> </a:t>
                      </a:r>
                      <a:r>
                        <a:rPr lang="en-US" sz="1800" kern="1200" dirty="0" err="1" smtClean="0">
                          <a:effectLst/>
                        </a:rPr>
                        <a:t>đối</a:t>
                      </a:r>
                      <a:r>
                        <a:rPr lang="en-US" sz="1800" kern="1200" dirty="0" smtClean="0">
                          <a:effectLst/>
                        </a:rPr>
                        <a:t> </a:t>
                      </a:r>
                      <a:r>
                        <a:rPr lang="en-US" sz="1800" kern="1200" dirty="0" err="1" smtClean="0">
                          <a:effectLst/>
                        </a:rPr>
                        <a:t>xứng</a:t>
                      </a:r>
                      <a:r>
                        <a:rPr lang="en-US" sz="1800" kern="1200" dirty="0" smtClean="0">
                          <a:effectLst/>
                        </a:rPr>
                        <a:t> </a:t>
                      </a:r>
                      <a:r>
                        <a:rPr lang="en-US" sz="1800" kern="1200" dirty="0" err="1" smtClean="0">
                          <a:effectLst/>
                        </a:rPr>
                        <a:t>mạnh</a:t>
                      </a:r>
                      <a:r>
                        <a:rPr lang="en-US" sz="1800" kern="1200" dirty="0" smtClean="0">
                          <a:effectLst/>
                        </a:rPr>
                        <a:t> </a:t>
                      </a:r>
                      <a:r>
                        <a:rPr lang="en-US" sz="1800" kern="1200" dirty="0" err="1" smtClean="0">
                          <a:effectLst/>
                        </a:rPr>
                        <a:t>mẽ</a:t>
                      </a:r>
                      <a:endParaRPr lang="en-US" dirty="0"/>
                    </a:p>
                  </a:txBody>
                  <a:tcPr/>
                </a:tc>
                <a:tc>
                  <a:txBody>
                    <a:bodyPr/>
                    <a:lstStyle/>
                    <a:p>
                      <a:r>
                        <a:rPr lang="en-US" sz="1800" kern="1200" dirty="0" err="1" smtClean="0">
                          <a:effectLst/>
                        </a:rPr>
                        <a:t>Thường</a:t>
                      </a:r>
                      <a:r>
                        <a:rPr lang="en-US" sz="1800" kern="1200" dirty="0" smtClean="0">
                          <a:effectLst/>
                        </a:rPr>
                        <a:t> </a:t>
                      </a:r>
                      <a:r>
                        <a:rPr lang="en-US" sz="1800" kern="1200" dirty="0" err="1" smtClean="0">
                          <a:effectLst/>
                        </a:rPr>
                        <a:t>sử</a:t>
                      </a:r>
                      <a:r>
                        <a:rPr lang="en-US" sz="1800" kern="1200" dirty="0" smtClean="0">
                          <a:effectLst/>
                        </a:rPr>
                        <a:t> </a:t>
                      </a:r>
                      <a:r>
                        <a:rPr lang="en-US" sz="1800" kern="1200" dirty="0" err="1" smtClean="0">
                          <a:effectLst/>
                        </a:rPr>
                        <a:t>dụng</a:t>
                      </a:r>
                      <a:r>
                        <a:rPr lang="en-US" sz="1800" kern="1200" dirty="0" smtClean="0">
                          <a:effectLst/>
                        </a:rPr>
                        <a:t> </a:t>
                      </a:r>
                      <a:r>
                        <a:rPr lang="en-US" sz="1800" kern="1200" dirty="0" err="1" smtClean="0">
                          <a:effectLst/>
                        </a:rPr>
                        <a:t>kết</a:t>
                      </a:r>
                      <a:r>
                        <a:rPr lang="en-US" sz="1800" kern="1200" dirty="0" smtClean="0">
                          <a:effectLst/>
                        </a:rPr>
                        <a:t> </a:t>
                      </a:r>
                      <a:r>
                        <a:rPr lang="en-US" sz="1800" kern="1200" dirty="0" err="1" smtClean="0">
                          <a:effectLst/>
                        </a:rPr>
                        <a:t>hợp</a:t>
                      </a:r>
                      <a:r>
                        <a:rPr lang="en-US" sz="1800" kern="1200" dirty="0" smtClean="0">
                          <a:effectLst/>
                        </a:rPr>
                        <a:t> </a:t>
                      </a:r>
                      <a:r>
                        <a:rPr lang="en-US" sz="1800" kern="1200" dirty="0" err="1" smtClean="0">
                          <a:effectLst/>
                        </a:rPr>
                        <a:t>cả</a:t>
                      </a:r>
                      <a:r>
                        <a:rPr lang="en-US" sz="1800" kern="1200" dirty="0" smtClean="0">
                          <a:effectLst/>
                        </a:rPr>
                        <a:t> </a:t>
                      </a:r>
                      <a:r>
                        <a:rPr lang="en-US" sz="1800" kern="1200" dirty="0" err="1" smtClean="0">
                          <a:effectLst/>
                        </a:rPr>
                        <a:t>mã</a:t>
                      </a:r>
                      <a:r>
                        <a:rPr lang="en-US" sz="1800" kern="1200" dirty="0" smtClean="0">
                          <a:effectLst/>
                        </a:rPr>
                        <a:t> </a:t>
                      </a:r>
                      <a:r>
                        <a:rPr lang="en-US" sz="1800" kern="1200" dirty="0" err="1" smtClean="0">
                          <a:effectLst/>
                        </a:rPr>
                        <a:t>hóa</a:t>
                      </a:r>
                      <a:r>
                        <a:rPr lang="en-US" sz="1800" kern="1200" dirty="0" smtClean="0">
                          <a:effectLst/>
                        </a:rPr>
                        <a:t> </a:t>
                      </a:r>
                      <a:r>
                        <a:rPr lang="en-US" sz="1800" kern="1200" dirty="0" err="1" smtClean="0">
                          <a:effectLst/>
                        </a:rPr>
                        <a:t>đối</a:t>
                      </a:r>
                      <a:r>
                        <a:rPr lang="en-US" sz="1800" kern="1200" dirty="0" smtClean="0">
                          <a:effectLst/>
                        </a:rPr>
                        <a:t> </a:t>
                      </a:r>
                      <a:r>
                        <a:rPr lang="en-US" sz="1800" kern="1200" dirty="0" err="1" smtClean="0">
                          <a:effectLst/>
                        </a:rPr>
                        <a:t>xứng</a:t>
                      </a:r>
                      <a:r>
                        <a:rPr lang="en-US" sz="1800" kern="1200" dirty="0" smtClean="0">
                          <a:effectLst/>
                        </a:rPr>
                        <a:t> (</a:t>
                      </a:r>
                      <a:r>
                        <a:rPr lang="en-US" sz="1800" kern="1200" dirty="0" err="1" smtClean="0">
                          <a:effectLst/>
                        </a:rPr>
                        <a:t>để</a:t>
                      </a:r>
                      <a:r>
                        <a:rPr lang="en-US" sz="1800" kern="1200" dirty="0" smtClean="0">
                          <a:effectLst/>
                        </a:rPr>
                        <a:t> </a:t>
                      </a:r>
                      <a:r>
                        <a:rPr lang="en-US" sz="1800" kern="1200" dirty="0" err="1" smtClean="0">
                          <a:effectLst/>
                        </a:rPr>
                        <a:t>mã</a:t>
                      </a:r>
                      <a:r>
                        <a:rPr lang="en-US" sz="1800" kern="1200" dirty="0" smtClean="0">
                          <a:effectLst/>
                        </a:rPr>
                        <a:t> </a:t>
                      </a:r>
                      <a:r>
                        <a:rPr lang="en-US" sz="1800" kern="1200" dirty="0" err="1" smtClean="0">
                          <a:effectLst/>
                        </a:rPr>
                        <a:t>hóa</a:t>
                      </a:r>
                      <a:r>
                        <a:rPr lang="en-US" sz="1800" kern="1200" dirty="0" smtClean="0">
                          <a:effectLst/>
                        </a:rPr>
                        <a:t> </a:t>
                      </a:r>
                      <a:r>
                        <a:rPr lang="en-US" sz="1800" kern="1200" dirty="0" err="1" smtClean="0">
                          <a:effectLst/>
                        </a:rPr>
                        <a:t>nội</a:t>
                      </a:r>
                      <a:r>
                        <a:rPr lang="en-US" sz="1800" kern="1200" dirty="0" smtClean="0">
                          <a:effectLst/>
                        </a:rPr>
                        <a:t> dung) </a:t>
                      </a:r>
                      <a:r>
                        <a:rPr lang="en-US" sz="1800" kern="1200" dirty="0" err="1" smtClean="0">
                          <a:effectLst/>
                        </a:rPr>
                        <a:t>và</a:t>
                      </a:r>
                      <a:r>
                        <a:rPr lang="en-US" sz="1800" kern="1200" dirty="0" smtClean="0">
                          <a:effectLst/>
                        </a:rPr>
                        <a:t> </a:t>
                      </a:r>
                      <a:r>
                        <a:rPr lang="en-US" sz="1800" kern="1200" dirty="0" err="1" smtClean="0">
                          <a:effectLst/>
                        </a:rPr>
                        <a:t>mã</a:t>
                      </a:r>
                      <a:r>
                        <a:rPr lang="en-US" sz="1800" kern="1200" dirty="0" smtClean="0">
                          <a:effectLst/>
                        </a:rPr>
                        <a:t> </a:t>
                      </a:r>
                      <a:r>
                        <a:rPr lang="en-US" sz="1800" kern="1200" dirty="0" err="1" smtClean="0">
                          <a:effectLst/>
                        </a:rPr>
                        <a:t>hóa</a:t>
                      </a:r>
                      <a:r>
                        <a:rPr lang="en-US" sz="1800" kern="1200" dirty="0" smtClean="0">
                          <a:effectLst/>
                        </a:rPr>
                        <a:t> </a:t>
                      </a:r>
                      <a:r>
                        <a:rPr lang="en-US" sz="1800" kern="1200" dirty="0" err="1" smtClean="0">
                          <a:effectLst/>
                        </a:rPr>
                        <a:t>bất</a:t>
                      </a:r>
                      <a:r>
                        <a:rPr lang="en-US" sz="1800" kern="1200" dirty="0" smtClean="0">
                          <a:effectLst/>
                        </a:rPr>
                        <a:t> </a:t>
                      </a:r>
                      <a:r>
                        <a:rPr lang="en-US" sz="1800" kern="1200" dirty="0" err="1" smtClean="0">
                          <a:effectLst/>
                        </a:rPr>
                        <a:t>đối</a:t>
                      </a:r>
                      <a:r>
                        <a:rPr lang="en-US" sz="1800" kern="1200" dirty="0" smtClean="0">
                          <a:effectLst/>
                        </a:rPr>
                        <a:t> </a:t>
                      </a:r>
                      <a:r>
                        <a:rPr lang="en-US" sz="1800" kern="1200" dirty="0" err="1" smtClean="0">
                          <a:effectLst/>
                        </a:rPr>
                        <a:t>xứng</a:t>
                      </a:r>
                      <a:r>
                        <a:rPr lang="en-US" sz="1800" kern="1200" dirty="0" smtClean="0">
                          <a:effectLst/>
                        </a:rPr>
                        <a:t> (</a:t>
                      </a:r>
                      <a:r>
                        <a:rPr lang="en-US" sz="1800" kern="1200" dirty="0" err="1" smtClean="0">
                          <a:effectLst/>
                        </a:rPr>
                        <a:t>để</a:t>
                      </a:r>
                      <a:r>
                        <a:rPr lang="en-US" sz="1800" kern="1200" dirty="0" smtClean="0">
                          <a:effectLst/>
                        </a:rPr>
                        <a:t> </a:t>
                      </a:r>
                      <a:r>
                        <a:rPr lang="en-US" sz="1800" kern="1200" dirty="0" err="1" smtClean="0">
                          <a:effectLst/>
                        </a:rPr>
                        <a:t>trao</a:t>
                      </a:r>
                      <a:r>
                        <a:rPr lang="en-US" sz="1800" kern="1200" dirty="0" smtClean="0">
                          <a:effectLst/>
                        </a:rPr>
                        <a:t> </a:t>
                      </a:r>
                      <a:r>
                        <a:rPr lang="en-US" sz="1800" kern="1200" dirty="0" err="1" smtClean="0">
                          <a:effectLst/>
                        </a:rPr>
                        <a:t>đổi</a:t>
                      </a:r>
                      <a:r>
                        <a:rPr lang="en-US" sz="1800" kern="1200" dirty="0" smtClean="0">
                          <a:effectLst/>
                        </a:rPr>
                        <a:t> </a:t>
                      </a:r>
                      <a:r>
                        <a:rPr lang="en-US" sz="1800" kern="1200" dirty="0" err="1" smtClean="0">
                          <a:effectLst/>
                        </a:rPr>
                        <a:t>khóa</a:t>
                      </a:r>
                      <a:r>
                        <a:rPr lang="en-US" sz="1800" kern="1200" dirty="0" smtClean="0">
                          <a:effectLst/>
                        </a:rPr>
                        <a:t> </a:t>
                      </a:r>
                      <a:r>
                        <a:rPr lang="en-US" sz="1800" kern="1200" dirty="0" err="1" smtClean="0">
                          <a:effectLst/>
                        </a:rPr>
                        <a:t>đối</a:t>
                      </a:r>
                      <a:r>
                        <a:rPr lang="en-US" sz="1800" kern="1200" dirty="0" smtClean="0">
                          <a:effectLst/>
                        </a:rPr>
                        <a:t> </a:t>
                      </a:r>
                      <a:r>
                        <a:rPr lang="en-US" sz="1800" kern="1200" dirty="0" err="1" smtClean="0">
                          <a:effectLst/>
                        </a:rPr>
                        <a:t>xứng</a:t>
                      </a:r>
                      <a:r>
                        <a:rPr lang="en-US" sz="1800" kern="1200" dirty="0" smtClean="0">
                          <a:effectLst/>
                        </a:rPr>
                        <a:t>)</a:t>
                      </a:r>
                      <a:endParaRPr lang="en-US" dirty="0"/>
                    </a:p>
                  </a:txBody>
                  <a:tcPr/>
                </a:tc>
              </a:tr>
              <a:tr h="1810551">
                <a:tc>
                  <a:txBody>
                    <a:bodyPr/>
                    <a:lstStyle/>
                    <a:p>
                      <a:r>
                        <a:rPr lang="en-US" dirty="0" smtClean="0"/>
                        <a:t>Ai</a:t>
                      </a:r>
                      <a:r>
                        <a:rPr lang="en-US" baseline="0" dirty="0" smtClean="0"/>
                        <a:t> </a:t>
                      </a:r>
                      <a:r>
                        <a:rPr lang="en-US" baseline="0" dirty="0" err="1" smtClean="0"/>
                        <a:t>có</a:t>
                      </a:r>
                      <a:r>
                        <a:rPr lang="en-US" baseline="0" dirty="0" smtClean="0"/>
                        <a:t> </a:t>
                      </a:r>
                      <a:r>
                        <a:rPr lang="en-US" baseline="0" dirty="0" err="1" smtClean="0"/>
                        <a:t>thể</a:t>
                      </a:r>
                      <a:r>
                        <a:rPr lang="en-US" baseline="0" dirty="0" smtClean="0"/>
                        <a:t> </a:t>
                      </a:r>
                      <a:r>
                        <a:rPr lang="en-US" baseline="0" dirty="0" err="1" smtClean="0"/>
                        <a:t>nhận</a:t>
                      </a:r>
                      <a:endParaRPr lang="en-US" dirty="0"/>
                    </a:p>
                  </a:txBody>
                  <a:tcPr/>
                </a:tc>
                <a:tc>
                  <a:txBody>
                    <a:bodyPr/>
                    <a:lstStyle/>
                    <a:p>
                      <a:r>
                        <a:rPr lang="en-US" sz="1800" kern="1200" dirty="0" err="1" smtClean="0">
                          <a:effectLst/>
                        </a:rPr>
                        <a:t>Nếu</a:t>
                      </a:r>
                      <a:r>
                        <a:rPr lang="en-US" sz="1800" kern="1200" dirty="0" smtClean="0">
                          <a:effectLst/>
                        </a:rPr>
                        <a:t> </a:t>
                      </a:r>
                      <a:r>
                        <a:rPr lang="en-US" sz="1800" kern="1200" dirty="0" err="1" smtClean="0">
                          <a:effectLst/>
                        </a:rPr>
                        <a:t>có</a:t>
                      </a:r>
                      <a:r>
                        <a:rPr lang="en-US" sz="1800" kern="1200" dirty="0" smtClean="0">
                          <a:effectLst/>
                        </a:rPr>
                        <a:t> </a:t>
                      </a:r>
                      <a:r>
                        <a:rPr lang="en-US" sz="1800" kern="1200" dirty="0" err="1" smtClean="0">
                          <a:effectLst/>
                        </a:rPr>
                        <a:t>một</a:t>
                      </a:r>
                      <a:r>
                        <a:rPr lang="en-US" sz="1800" kern="1200" dirty="0" smtClean="0">
                          <a:effectLst/>
                        </a:rPr>
                        <a:t> Proxy </a:t>
                      </a:r>
                      <a:r>
                        <a:rPr lang="en-US" sz="1800" kern="1200" dirty="0" err="1" smtClean="0">
                          <a:effectLst/>
                        </a:rPr>
                        <a:t>trung</a:t>
                      </a:r>
                      <a:r>
                        <a:rPr lang="en-US" sz="1800" kern="1200" dirty="0" smtClean="0">
                          <a:effectLst/>
                        </a:rPr>
                        <a:t> </a:t>
                      </a:r>
                      <a:r>
                        <a:rPr lang="en-US" sz="1800" kern="1200" dirty="0" err="1" smtClean="0">
                          <a:effectLst/>
                        </a:rPr>
                        <a:t>gian</a:t>
                      </a:r>
                      <a:r>
                        <a:rPr lang="en-US" sz="1800" kern="1200" dirty="0" smtClean="0">
                          <a:effectLst/>
                        </a:rPr>
                        <a:t> </a:t>
                      </a:r>
                      <a:r>
                        <a:rPr lang="en-US" sz="1800" kern="1200" dirty="0" err="1" smtClean="0">
                          <a:effectLst/>
                        </a:rPr>
                        <a:t>được</a:t>
                      </a:r>
                      <a:r>
                        <a:rPr lang="en-US" sz="1800" kern="1200" dirty="0" smtClean="0">
                          <a:effectLst/>
                        </a:rPr>
                        <a:t> </a:t>
                      </a:r>
                      <a:r>
                        <a:rPr lang="en-US" sz="1800" kern="1200" dirty="0" err="1" smtClean="0">
                          <a:effectLst/>
                        </a:rPr>
                        <a:t>cấu</a:t>
                      </a:r>
                      <a:r>
                        <a:rPr lang="en-US" sz="1800" kern="1200" dirty="0" smtClean="0">
                          <a:effectLst/>
                        </a:rPr>
                        <a:t> </a:t>
                      </a:r>
                      <a:r>
                        <a:rPr lang="en-US" sz="1800" kern="1200" dirty="0" err="1" smtClean="0">
                          <a:effectLst/>
                        </a:rPr>
                        <a:t>hình</a:t>
                      </a:r>
                      <a:r>
                        <a:rPr lang="en-US" sz="1800" kern="1200" dirty="0" smtClean="0">
                          <a:effectLst/>
                        </a:rPr>
                        <a:t> </a:t>
                      </a:r>
                      <a:r>
                        <a:rPr lang="en-US" sz="1800" kern="1200" dirty="0" err="1" smtClean="0">
                          <a:effectLst/>
                        </a:rPr>
                        <a:t>để</a:t>
                      </a:r>
                      <a:r>
                        <a:rPr lang="en-US" sz="1800" kern="1200" dirty="0" smtClean="0">
                          <a:effectLst/>
                        </a:rPr>
                        <a:t> "</a:t>
                      </a:r>
                      <a:r>
                        <a:rPr lang="en-US" sz="1800" kern="1200" dirty="0" err="1" smtClean="0">
                          <a:effectLst/>
                        </a:rPr>
                        <a:t>giải</a:t>
                      </a:r>
                      <a:r>
                        <a:rPr lang="en-US" sz="1800" kern="1200" dirty="0" smtClean="0">
                          <a:effectLst/>
                        </a:rPr>
                        <a:t> </a:t>
                      </a:r>
                      <a:r>
                        <a:rPr lang="en-US" sz="1800" kern="1200" dirty="0" err="1" smtClean="0">
                          <a:effectLst/>
                        </a:rPr>
                        <a:t>mã</a:t>
                      </a:r>
                      <a:r>
                        <a:rPr lang="en-US" sz="1800" kern="1200" dirty="0" smtClean="0">
                          <a:effectLst/>
                        </a:rPr>
                        <a:t> </a:t>
                      </a:r>
                      <a:r>
                        <a:rPr lang="en-US" sz="1800" kern="1200" dirty="0" err="1" smtClean="0">
                          <a:effectLst/>
                        </a:rPr>
                        <a:t>và</a:t>
                      </a:r>
                      <a:r>
                        <a:rPr lang="en-US" sz="1800" kern="1200" dirty="0" smtClean="0">
                          <a:effectLst/>
                        </a:rPr>
                        <a:t> </a:t>
                      </a:r>
                      <a:r>
                        <a:rPr lang="en-US" sz="1800" kern="1200" dirty="0" err="1" smtClean="0">
                          <a:effectLst/>
                        </a:rPr>
                        <a:t>kiểm</a:t>
                      </a:r>
                      <a:r>
                        <a:rPr lang="en-US" sz="1800" kern="1200" dirty="0" smtClean="0">
                          <a:effectLst/>
                        </a:rPr>
                        <a:t> </a:t>
                      </a:r>
                      <a:r>
                        <a:rPr lang="en-US" sz="1800" kern="1200" dirty="0" err="1" smtClean="0">
                          <a:effectLst/>
                        </a:rPr>
                        <a:t>tra</a:t>
                      </a:r>
                      <a:r>
                        <a:rPr lang="en-US" sz="1800" kern="1200" dirty="0" smtClean="0">
                          <a:effectLst/>
                        </a:rPr>
                        <a:t>", Proxy </a:t>
                      </a:r>
                      <a:r>
                        <a:rPr lang="en-US" sz="1800" kern="1200" dirty="0" err="1" smtClean="0">
                          <a:effectLst/>
                        </a:rPr>
                        <a:t>đó</a:t>
                      </a:r>
                      <a:r>
                        <a:rPr lang="en-US" sz="1800" kern="1200" dirty="0" smtClean="0">
                          <a:effectLst/>
                        </a:rPr>
                        <a:t> </a:t>
                      </a:r>
                      <a:r>
                        <a:rPr lang="en-US" sz="1800" kern="1200" dirty="0" err="1" smtClean="0">
                          <a:effectLst/>
                        </a:rPr>
                        <a:t>cũng</a:t>
                      </a:r>
                      <a:r>
                        <a:rPr lang="en-US" sz="1800" kern="1200" dirty="0" smtClean="0">
                          <a:effectLst/>
                        </a:rPr>
                        <a:t> </a:t>
                      </a:r>
                      <a:r>
                        <a:rPr lang="en-US" sz="1800" kern="1200" dirty="0" err="1" smtClean="0">
                          <a:effectLst/>
                        </a:rPr>
                        <a:t>có</a:t>
                      </a:r>
                      <a:r>
                        <a:rPr lang="en-US" sz="1800" kern="1200" dirty="0" smtClean="0">
                          <a:effectLst/>
                        </a:rPr>
                        <a:t> </a:t>
                      </a:r>
                      <a:r>
                        <a:rPr lang="en-US" sz="1800" kern="1200" dirty="0" err="1" smtClean="0">
                          <a:effectLst/>
                        </a:rPr>
                        <a:t>thể</a:t>
                      </a:r>
                      <a:r>
                        <a:rPr lang="en-US" sz="1800" kern="1200" dirty="0" smtClean="0">
                          <a:effectLst/>
                        </a:rPr>
                        <a:t> </a:t>
                      </a:r>
                      <a:r>
                        <a:rPr lang="en-US" sz="1800" kern="1200" dirty="0" err="1" smtClean="0">
                          <a:effectLst/>
                        </a:rPr>
                        <a:t>đọc</a:t>
                      </a:r>
                      <a:r>
                        <a:rPr lang="en-US" sz="1800" kern="1200" dirty="0" smtClean="0">
                          <a:effectLst/>
                        </a:rPr>
                        <a:t> </a:t>
                      </a:r>
                      <a:r>
                        <a:rPr lang="en-US" sz="1800" kern="1200" dirty="0" err="1" smtClean="0">
                          <a:effectLst/>
                        </a:rPr>
                        <a:t>được</a:t>
                      </a:r>
                      <a:r>
                        <a:rPr lang="en-US" sz="1800" kern="1200" dirty="0" smtClean="0">
                          <a:effectLst/>
                        </a:rPr>
                        <a:t> </a:t>
                      </a:r>
                      <a:r>
                        <a:rPr lang="en-US" sz="1800" kern="1200" dirty="0" err="1" smtClean="0">
                          <a:effectLst/>
                        </a:rPr>
                        <a:t>dữ</a:t>
                      </a:r>
                      <a:r>
                        <a:rPr lang="en-US" sz="1800" kern="1200" dirty="0" smtClean="0">
                          <a:effectLst/>
                        </a:rPr>
                        <a:t> </a:t>
                      </a:r>
                      <a:r>
                        <a:rPr lang="en-US" sz="1800" kern="1200" dirty="0" err="1" smtClean="0">
                          <a:effectLst/>
                        </a:rPr>
                        <a:t>liệu</a:t>
                      </a:r>
                      <a:r>
                        <a:rPr lang="en-US" sz="1800" kern="1200" dirty="0" smtClean="0">
                          <a:effectLst/>
                        </a:rPr>
                        <a:t>. </a:t>
                      </a:r>
                      <a:endParaRPr lang="en-US" dirty="0"/>
                    </a:p>
                  </a:txBody>
                  <a:tcPr/>
                </a:tc>
                <a:tc>
                  <a:txBody>
                    <a:bodyPr/>
                    <a:lstStyle/>
                    <a:p>
                      <a:r>
                        <a:rPr lang="en-US" sz="1800" kern="1200" dirty="0" err="1" smtClean="0">
                          <a:effectLst/>
                        </a:rPr>
                        <a:t>Chỉ</a:t>
                      </a:r>
                      <a:r>
                        <a:rPr lang="en-US" sz="1800" kern="1200" dirty="0" smtClean="0">
                          <a:effectLst/>
                        </a:rPr>
                        <a:t> </a:t>
                      </a:r>
                      <a:r>
                        <a:rPr lang="en-US" sz="1800" kern="1200" dirty="0" err="1" smtClean="0">
                          <a:effectLst/>
                        </a:rPr>
                        <a:t>người</a:t>
                      </a:r>
                      <a:r>
                        <a:rPr lang="en-US" sz="1800" kern="1200" dirty="0" smtClean="0">
                          <a:effectLst/>
                        </a:rPr>
                        <a:t> </a:t>
                      </a:r>
                      <a:r>
                        <a:rPr lang="en-US" sz="1800" kern="1200" dirty="0" err="1" smtClean="0">
                          <a:effectLst/>
                        </a:rPr>
                        <a:t>gửi</a:t>
                      </a:r>
                      <a:r>
                        <a:rPr lang="en-US" sz="1800" kern="1200" dirty="0" smtClean="0">
                          <a:effectLst/>
                        </a:rPr>
                        <a:t> </a:t>
                      </a:r>
                      <a:r>
                        <a:rPr lang="en-US" sz="1800" kern="1200" dirty="0" err="1" smtClean="0">
                          <a:effectLst/>
                        </a:rPr>
                        <a:t>và</a:t>
                      </a:r>
                      <a:r>
                        <a:rPr lang="en-US" sz="1800" kern="1200" dirty="0" smtClean="0">
                          <a:effectLst/>
                        </a:rPr>
                        <a:t> </a:t>
                      </a:r>
                      <a:r>
                        <a:rPr lang="en-US" sz="1800" kern="1200" dirty="0" err="1" smtClean="0">
                          <a:effectLst/>
                        </a:rPr>
                        <a:t>người</a:t>
                      </a:r>
                      <a:r>
                        <a:rPr lang="en-US" sz="1800" kern="1200" dirty="0" smtClean="0">
                          <a:effectLst/>
                        </a:rPr>
                        <a:t> </a:t>
                      </a:r>
                      <a:r>
                        <a:rPr lang="en-US" sz="1800" kern="1200" dirty="0" err="1" smtClean="0">
                          <a:effectLst/>
                        </a:rPr>
                        <a:t>nhận</a:t>
                      </a:r>
                      <a:r>
                        <a:rPr lang="en-US" sz="1800" kern="1200" dirty="0" smtClean="0">
                          <a:effectLst/>
                        </a:rPr>
                        <a:t> </a:t>
                      </a:r>
                      <a:r>
                        <a:rPr lang="en-US" sz="1800" kern="1200" dirty="0" err="1" smtClean="0">
                          <a:effectLst/>
                        </a:rPr>
                        <a:t>cuối</a:t>
                      </a:r>
                      <a:r>
                        <a:rPr lang="en-US" sz="1800" kern="1200" dirty="0" smtClean="0">
                          <a:effectLst/>
                        </a:rPr>
                        <a:t> </a:t>
                      </a:r>
                      <a:r>
                        <a:rPr lang="en-US" sz="1800" kern="1200" dirty="0" err="1" smtClean="0">
                          <a:effectLst/>
                        </a:rPr>
                        <a:t>cùng</a:t>
                      </a:r>
                      <a:r>
                        <a:rPr lang="en-US" sz="1800" kern="1200" dirty="0" smtClean="0">
                          <a:effectLst/>
                        </a:rPr>
                        <a:t> </a:t>
                      </a:r>
                      <a:r>
                        <a:rPr lang="en-US" sz="1800" kern="1200" dirty="0" err="1" smtClean="0">
                          <a:effectLst/>
                        </a:rPr>
                        <a:t>mới</a:t>
                      </a:r>
                      <a:r>
                        <a:rPr lang="en-US" sz="1800" kern="1200" dirty="0" smtClean="0">
                          <a:effectLst/>
                        </a:rPr>
                        <a:t> </a:t>
                      </a:r>
                      <a:r>
                        <a:rPr lang="en-US" sz="1800" kern="1200" dirty="0" err="1" smtClean="0">
                          <a:effectLst/>
                        </a:rPr>
                        <a:t>có</a:t>
                      </a:r>
                      <a:r>
                        <a:rPr lang="en-US" sz="1800" kern="1200" dirty="0" smtClean="0">
                          <a:effectLst/>
                        </a:rPr>
                        <a:t> </a:t>
                      </a:r>
                      <a:r>
                        <a:rPr lang="en-US" sz="1800" kern="1200" dirty="0" err="1" smtClean="0">
                          <a:effectLst/>
                        </a:rPr>
                        <a:t>thể</a:t>
                      </a:r>
                      <a:r>
                        <a:rPr lang="en-US" sz="1800" kern="1200" dirty="0" smtClean="0">
                          <a:effectLst/>
                        </a:rPr>
                        <a:t> </a:t>
                      </a:r>
                      <a:r>
                        <a:rPr lang="en-US" sz="1800" kern="1200" dirty="0" err="1" smtClean="0">
                          <a:effectLst/>
                        </a:rPr>
                        <a:t>đọc</a:t>
                      </a:r>
                      <a:r>
                        <a:rPr lang="en-US" sz="1800" kern="1200" dirty="0" smtClean="0">
                          <a:effectLst/>
                        </a:rPr>
                        <a:t> </a:t>
                      </a:r>
                      <a:r>
                        <a:rPr lang="en-US" sz="1800" kern="1200" dirty="0" err="1" smtClean="0">
                          <a:effectLst/>
                        </a:rPr>
                        <a:t>được</a:t>
                      </a:r>
                      <a:r>
                        <a:rPr lang="en-US" sz="1800" kern="1200" dirty="0" smtClean="0">
                          <a:effectLst/>
                        </a:rPr>
                        <a:t> </a:t>
                      </a:r>
                      <a:r>
                        <a:rPr lang="en-US" sz="1800" kern="1200" dirty="0" err="1" smtClean="0">
                          <a:effectLst/>
                        </a:rPr>
                        <a:t>dữ</a:t>
                      </a:r>
                      <a:r>
                        <a:rPr lang="en-US" sz="1800" kern="1200" dirty="0" smtClean="0">
                          <a:effectLst/>
                        </a:rPr>
                        <a:t> </a:t>
                      </a:r>
                      <a:r>
                        <a:rPr lang="en-US" sz="1800" kern="1200" dirty="0" err="1" smtClean="0">
                          <a:effectLst/>
                        </a:rPr>
                        <a:t>liệu</a:t>
                      </a:r>
                      <a:endParaRPr lang="en-US" dirty="0"/>
                    </a:p>
                  </a:txBody>
                  <a:tcPr/>
                </a:tc>
              </a:tr>
            </a:tbl>
          </a:graphicData>
        </a:graphic>
      </p:graphicFrame>
    </p:spTree>
    <p:extLst>
      <p:ext uri="{BB962C8B-B14F-4D97-AF65-F5344CB8AC3E}">
        <p14:creationId xmlns:p14="http://schemas.microsoft.com/office/powerpoint/2010/main" val="74007303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854</TotalTime>
  <Words>888</Words>
  <Application>Microsoft Office PowerPoint</Application>
  <PresentationFormat>On-screen Show (4:3)</PresentationFormat>
  <Paragraphs>136</Paragraphs>
  <Slides>19</Slides>
  <Notes>0</Notes>
  <HiddenSlides>0</HiddenSlides>
  <MMClips>0</MMClips>
  <ScaleCrop>false</ScaleCrop>
  <HeadingPairs>
    <vt:vector size="4" baseType="variant">
      <vt:variant>
        <vt:lpstr>Theme</vt:lpstr>
      </vt:variant>
      <vt:variant>
        <vt:i4>1</vt:i4>
      </vt:variant>
      <vt:variant>
        <vt:lpstr>Slide Titles</vt:lpstr>
      </vt:variant>
      <vt:variant>
        <vt:i4>19</vt:i4>
      </vt:variant>
    </vt:vector>
  </HeadingPairs>
  <TitlesOfParts>
    <vt:vector size="20" baseType="lpstr">
      <vt:lpstr>Office Theme</vt:lpstr>
      <vt:lpstr>PowerPoint Presentation</vt:lpstr>
      <vt:lpstr>Nội Dung </vt:lpstr>
      <vt:lpstr>Chương 1 Tổng Quan về Giao Thức Mạng và Bảo Mật</vt:lpstr>
      <vt:lpstr>Chức Năng</vt:lpstr>
      <vt:lpstr>Giới Thiệu Mã Hóa Tin Nhắn</vt:lpstr>
      <vt:lpstr>Chương 2 Giao Thức SSL/TLS và Ứng Dụng</vt:lpstr>
      <vt:lpstr>SSL/TLS</vt:lpstr>
      <vt:lpstr>Handshake và Trao Đổi Khóa trong SSL/TLS </vt:lpstr>
      <vt:lpstr>So Sánh Mã Hóa Kết Nối và Mã Hóa End-to-End</vt:lpstr>
      <vt:lpstr>Chương 3 Thiết Kế và Triển Khai Hệ Thống Chat Client-Server với SSL/TLS </vt:lpstr>
      <vt:lpstr>Quy Trình Hoạt Động</vt:lpstr>
      <vt:lpstr>Giao Diện Người Dùng</vt:lpstr>
      <vt:lpstr>Chương 4 Kiểm Tra và Đánh Giá</vt:lpstr>
      <vt:lpstr>Kiểm Thử và Bảo Mật</vt:lpstr>
      <vt:lpstr>Kiểm Thử và Bảo Mật</vt:lpstr>
      <vt:lpstr>Kiểm Thử và Bảo Mật</vt:lpstr>
      <vt:lpstr>Đánh Giá</vt:lpstr>
      <vt:lpstr>Kết Luận và Hướng Phát Triển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Phong TT &amp; QTTH</dc:creator>
  <cp:lastModifiedBy>DAO DUC HIEP</cp:lastModifiedBy>
  <cp:revision>48</cp:revision>
  <dcterms:created xsi:type="dcterms:W3CDTF">2021-05-28T04:32:29Z</dcterms:created>
  <dcterms:modified xsi:type="dcterms:W3CDTF">2025-06-13T17:50:49Z</dcterms:modified>
</cp:coreProperties>
</file>